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7929" r:id="rId1"/>
    <p:sldMasterId id="2147490116" r:id="rId2"/>
    <p:sldMasterId id="2147490217" r:id="rId3"/>
    <p:sldMasterId id="2147490232" r:id="rId4"/>
    <p:sldMasterId id="2147490295" r:id="rId5"/>
    <p:sldMasterId id="2147490299" r:id="rId6"/>
  </p:sldMasterIdLst>
  <p:notesMasterIdLst>
    <p:notesMasterId r:id="rId9"/>
  </p:notesMasterIdLst>
  <p:handoutMasterIdLst>
    <p:handoutMasterId r:id="rId10"/>
  </p:handoutMasterIdLst>
  <p:sldIdLst>
    <p:sldId id="605" r:id="rId7"/>
    <p:sldId id="608" r:id="rId8"/>
  </p:sldIdLst>
  <p:sldSz cx="9901238" cy="6858000"/>
  <p:notesSz cx="6735763" cy="9866313"/>
  <p:defaultTextStyle>
    <a:defPPr>
      <a:defRPr lang="ja-JP"/>
    </a:defPPr>
    <a:lvl1pPr algn="l" rtl="0" eaLnBrk="0" fontAlgn="base" hangingPunct="0">
      <a:spcBef>
        <a:spcPct val="0"/>
      </a:spcBef>
      <a:spcAft>
        <a:spcPct val="0"/>
      </a:spcAft>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1pPr>
    <a:lvl2pPr marL="455613" indent="1588" algn="l" rtl="0" eaLnBrk="0" fontAlgn="base" hangingPunct="0">
      <a:spcBef>
        <a:spcPct val="0"/>
      </a:spcBef>
      <a:spcAft>
        <a:spcPct val="0"/>
      </a:spcAft>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2pPr>
    <a:lvl3pPr marL="912813" indent="1588" algn="l" rtl="0" eaLnBrk="0" fontAlgn="base" hangingPunct="0">
      <a:spcBef>
        <a:spcPct val="0"/>
      </a:spcBef>
      <a:spcAft>
        <a:spcPct val="0"/>
      </a:spcAft>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3pPr>
    <a:lvl4pPr marL="1370013" indent="1588" algn="l" rtl="0" eaLnBrk="0" fontAlgn="base" hangingPunct="0">
      <a:spcBef>
        <a:spcPct val="0"/>
      </a:spcBef>
      <a:spcAft>
        <a:spcPct val="0"/>
      </a:spcAft>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4pPr>
    <a:lvl5pPr marL="1827213" indent="1588" algn="l" rtl="0" eaLnBrk="0" fontAlgn="base" hangingPunct="0">
      <a:spcBef>
        <a:spcPct val="0"/>
      </a:spcBef>
      <a:spcAft>
        <a:spcPct val="0"/>
      </a:spcAft>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HG丸ｺﾞｼｯｸM-PRO" panose="020F0600000000000000"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96" userDrawn="1">
          <p15:clr>
            <a:srgbClr val="A4A3A4"/>
          </p15:clr>
        </p15:guide>
        <p15:guide id="2" pos="3119">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D9F5"/>
    <a:srgbClr val="FFCCCC"/>
    <a:srgbClr val="FFFFFF"/>
    <a:srgbClr val="FFFFCC"/>
    <a:srgbClr val="FFCCFF"/>
    <a:srgbClr val="FF99CC"/>
    <a:srgbClr val="558ED5"/>
    <a:srgbClr val="008000"/>
    <a:srgbClr val="FF9933"/>
    <a:srgbClr val="C8C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46" autoAdjust="0"/>
    <p:restoredTop sz="94728" autoAdjust="0"/>
  </p:normalViewPr>
  <p:slideViewPr>
    <p:cSldViewPr showGuides="1">
      <p:cViewPr varScale="1">
        <p:scale>
          <a:sx n="69" d="100"/>
          <a:sy n="69" d="100"/>
        </p:scale>
        <p:origin x="1190" y="72"/>
      </p:cViewPr>
      <p:guideLst>
        <p:guide orient="horz" pos="2296"/>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576"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2919413"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l"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14763" y="1"/>
            <a:ext cx="2919412"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1" y="9371013"/>
            <a:ext cx="2919413"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l"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4ADD88C-1C96-4F40-8B13-6313B037659D}" type="slidenum">
              <a:rPr lang="en-US" altLang="ja-JP"/>
              <a:pPr>
                <a:defRPr/>
              </a:pPr>
              <a:t>‹#›</a:t>
            </a:fld>
            <a:endParaRPr lang="en-US" altLang="ja-JP"/>
          </a:p>
        </p:txBody>
      </p:sp>
    </p:spTree>
    <p:extLst>
      <p:ext uri="{BB962C8B-B14F-4D97-AF65-F5344CB8AC3E}">
        <p14:creationId xmlns:p14="http://schemas.microsoft.com/office/powerpoint/2010/main" val="1915229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1" y="1"/>
            <a:ext cx="2919413"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l"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73731" name="Rectangle 3"/>
          <p:cNvSpPr>
            <a:spLocks noGrp="1" noChangeArrowheads="1"/>
          </p:cNvSpPr>
          <p:nvPr>
            <p:ph type="dt" idx="1"/>
          </p:nvPr>
        </p:nvSpPr>
        <p:spPr bwMode="auto">
          <a:xfrm>
            <a:off x="3814763" y="1"/>
            <a:ext cx="2919412"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19812" name="Rectangle 4"/>
          <p:cNvSpPr>
            <a:spLocks noGrp="1" noRot="1" noChangeAspect="1" noChangeArrowheads="1" noTextEdit="1"/>
          </p:cNvSpPr>
          <p:nvPr>
            <p:ph type="sldImg" idx="2"/>
          </p:nvPr>
        </p:nvSpPr>
        <p:spPr bwMode="auto">
          <a:xfrm>
            <a:off x="698500" y="739775"/>
            <a:ext cx="5343525"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673101" y="4686300"/>
            <a:ext cx="5389563" cy="444023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3734" name="Rectangle 6"/>
          <p:cNvSpPr>
            <a:spLocks noGrp="1" noChangeArrowheads="1"/>
          </p:cNvSpPr>
          <p:nvPr>
            <p:ph type="ftr" sz="quarter" idx="4"/>
          </p:nvPr>
        </p:nvSpPr>
        <p:spPr bwMode="auto">
          <a:xfrm>
            <a:off x="1" y="9371013"/>
            <a:ext cx="2919413"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l" eaLnBrk="1" hangingPunct="1">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7373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DFFDD46B-E96D-4E7E-B78C-F5D5ECC4B00E}" type="slidenum">
              <a:rPr lang="en-US" altLang="ja-JP"/>
              <a:pPr>
                <a:defRPr/>
              </a:pPr>
              <a:t>‹#›</a:t>
            </a:fld>
            <a:endParaRPr lang="en-US" altLang="ja-JP"/>
          </a:p>
        </p:txBody>
      </p:sp>
    </p:spTree>
    <p:extLst>
      <p:ext uri="{BB962C8B-B14F-4D97-AF65-F5344CB8AC3E}">
        <p14:creationId xmlns:p14="http://schemas.microsoft.com/office/powerpoint/2010/main" val="1165764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869" algn="l" defTabSz="914348" rtl="0" eaLnBrk="1" latinLnBrk="0" hangingPunct="1">
      <a:defRPr kumimoji="1" sz="1200" kern="1200">
        <a:solidFill>
          <a:schemeClr val="tx1"/>
        </a:solidFill>
        <a:latin typeface="+mn-lt"/>
        <a:ea typeface="+mn-ea"/>
        <a:cs typeface="+mn-cs"/>
      </a:defRPr>
    </a:lvl6pPr>
    <a:lvl7pPr marL="2743043" algn="l" defTabSz="914348" rtl="0" eaLnBrk="1" latinLnBrk="0" hangingPunct="1">
      <a:defRPr kumimoji="1" sz="1200" kern="1200">
        <a:solidFill>
          <a:schemeClr val="tx1"/>
        </a:solidFill>
        <a:latin typeface="+mn-lt"/>
        <a:ea typeface="+mn-ea"/>
        <a:cs typeface="+mn-cs"/>
      </a:defRPr>
    </a:lvl7pPr>
    <a:lvl8pPr marL="3200217" algn="l" defTabSz="914348" rtl="0" eaLnBrk="1" latinLnBrk="0" hangingPunct="1">
      <a:defRPr kumimoji="1" sz="1200" kern="1200">
        <a:solidFill>
          <a:schemeClr val="tx1"/>
        </a:solidFill>
        <a:latin typeface="+mn-lt"/>
        <a:ea typeface="+mn-ea"/>
        <a:cs typeface="+mn-cs"/>
      </a:defRPr>
    </a:lvl8pPr>
    <a:lvl9pPr marL="3657390" algn="l" defTabSz="91434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FFDD46B-E96D-4E7E-B78C-F5D5ECC4B00E}" type="slidenum">
              <a:rPr lang="en-US" altLang="ja-JP" smtClean="0"/>
              <a:pPr>
                <a:defRPr/>
              </a:pPr>
              <a:t>0</a:t>
            </a:fld>
            <a:endParaRPr lang="en-US" altLang="ja-JP"/>
          </a:p>
        </p:txBody>
      </p:sp>
    </p:spTree>
    <p:extLst>
      <p:ext uri="{BB962C8B-B14F-4D97-AF65-F5344CB8AC3E}">
        <p14:creationId xmlns:p14="http://schemas.microsoft.com/office/powerpoint/2010/main" val="196049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83"/>
            <a:ext cx="8416052"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186" y="3886200"/>
            <a:ext cx="6930867"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smtClean="0"/>
              <a:t>マスタ サブタイトルの書式設定</a:t>
            </a:r>
            <a:endParaRPr lang="ja-JP" altLang="en-US"/>
          </a:p>
        </p:txBody>
      </p:sp>
    </p:spTree>
    <p:extLst>
      <p:ext uri="{BB962C8B-B14F-4D97-AF65-F5344CB8AC3E}">
        <p14:creationId xmlns:p14="http://schemas.microsoft.com/office/powerpoint/2010/main" val="213638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2049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4632" y="4"/>
            <a:ext cx="2351544"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 y="4"/>
            <a:ext cx="690230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14128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4"/>
            <a:ext cx="9406176" cy="6126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908353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7602057" cy="4762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062" y="1600206"/>
            <a:ext cx="8911114" cy="4525963"/>
          </a:xfrm>
        </p:spPr>
        <p:txBody>
          <a:bodyPr/>
          <a:lstStyle/>
          <a:p>
            <a:pPr lvl="0"/>
            <a:r>
              <a:rPr lang="ja-JP" altLang="en-US" noProof="0" smtClean="0"/>
              <a:t>アイコンをクリックして表を追加</a:t>
            </a:r>
          </a:p>
        </p:txBody>
      </p:sp>
    </p:spTree>
    <p:extLst>
      <p:ext uri="{BB962C8B-B14F-4D97-AF65-F5344CB8AC3E}">
        <p14:creationId xmlns:p14="http://schemas.microsoft.com/office/powerpoint/2010/main" val="3556977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19354" y="1840096"/>
            <a:ext cx="9518276" cy="462167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 8"/>
          <p:cNvSpPr>
            <a:spLocks noGrp="1"/>
          </p:cNvSpPr>
          <p:nvPr>
            <p:ph sz="quarter" idx="13"/>
          </p:nvPr>
        </p:nvSpPr>
        <p:spPr>
          <a:xfrm>
            <a:off x="231679" y="682628"/>
            <a:ext cx="9517248" cy="1010706"/>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日付プレースホルダ 4"/>
          <p:cNvSpPr>
            <a:spLocks noGrp="1"/>
          </p:cNvSpPr>
          <p:nvPr>
            <p:ph type="dt" sz="half" idx="14"/>
          </p:nvPr>
        </p:nvSpPr>
        <p:spPr>
          <a:xfrm>
            <a:off x="495300" y="6356350"/>
            <a:ext cx="2309813" cy="365125"/>
          </a:xfrm>
          <a:prstGeom prst="rect">
            <a:avLst/>
          </a:prstGeom>
        </p:spPr>
        <p:txBody>
          <a:bodyPr/>
          <a:lstStyle>
            <a:lvl1pPr eaLnBrk="1" fontAlgn="auto" hangingPunct="1">
              <a:spcBef>
                <a:spcPts val="0"/>
              </a:spcBef>
              <a:spcAft>
                <a:spcPts val="0"/>
              </a:spcAft>
              <a:defRPr sz="1800">
                <a:solidFill>
                  <a:prstClr val="black"/>
                </a:solidFill>
                <a:latin typeface="Arial"/>
                <a:ea typeface="ＭＳ Ｐゴシック"/>
              </a:defRPr>
            </a:lvl1pPr>
          </a:lstStyle>
          <a:p>
            <a:pPr>
              <a:defRPr/>
            </a:pPr>
            <a:endParaRPr lang="ja-JP" altLang="en-US"/>
          </a:p>
        </p:txBody>
      </p:sp>
      <p:sp>
        <p:nvSpPr>
          <p:cNvPr id="6" name="フッター プレースホルダ 5"/>
          <p:cNvSpPr>
            <a:spLocks noGrp="1"/>
          </p:cNvSpPr>
          <p:nvPr>
            <p:ph type="ftr" sz="quarter" idx="15"/>
          </p:nvPr>
        </p:nvSpPr>
        <p:spPr>
          <a:xfrm>
            <a:off x="3382963" y="6356350"/>
            <a:ext cx="3135312" cy="365125"/>
          </a:xfrm>
          <a:prstGeom prst="rect">
            <a:avLst/>
          </a:prstGeom>
        </p:spPr>
        <p:txBody>
          <a:bodyPr/>
          <a:lstStyle>
            <a:lvl1pPr eaLnBrk="1" fontAlgn="auto" hangingPunct="1">
              <a:spcBef>
                <a:spcPts val="0"/>
              </a:spcBef>
              <a:spcAft>
                <a:spcPts val="0"/>
              </a:spcAft>
              <a:defRPr sz="1800">
                <a:solidFill>
                  <a:prstClr val="black"/>
                </a:solidFill>
                <a:latin typeface="Arial"/>
                <a:ea typeface="ＭＳ Ｐゴシック"/>
              </a:defRPr>
            </a:lvl1pPr>
          </a:lstStyle>
          <a:p>
            <a:pPr>
              <a:defRPr/>
            </a:pPr>
            <a:endParaRPr lang="ja-JP" altLang="en-US"/>
          </a:p>
        </p:txBody>
      </p:sp>
      <p:sp>
        <p:nvSpPr>
          <p:cNvPr id="7" name="スライド番号プレースホルダ 6"/>
          <p:cNvSpPr>
            <a:spLocks noGrp="1"/>
          </p:cNvSpPr>
          <p:nvPr>
            <p:ph type="sldNum" sz="quarter" idx="16"/>
          </p:nvPr>
        </p:nvSpPr>
        <p:spPr>
          <a:xfrm>
            <a:off x="7096125" y="6356350"/>
            <a:ext cx="2309813" cy="365125"/>
          </a:xfrm>
          <a:prstGeom prst="rect">
            <a:avLst/>
          </a:prstGeom>
        </p:spPr>
        <p:txBody>
          <a:bodyPr/>
          <a:lstStyle>
            <a:lvl1pPr eaLnBrk="1" fontAlgn="auto" hangingPunct="1">
              <a:spcBef>
                <a:spcPts val="0"/>
              </a:spcBef>
              <a:spcAft>
                <a:spcPts val="0"/>
              </a:spcAft>
              <a:defRPr sz="1800">
                <a:solidFill>
                  <a:prstClr val="black"/>
                </a:solidFill>
                <a:latin typeface="Arial"/>
                <a:ea typeface="ＭＳ Ｐゴシック"/>
              </a:defRPr>
            </a:lvl1pPr>
          </a:lstStyle>
          <a:p>
            <a:pPr>
              <a:defRPr/>
            </a:pPr>
            <a:fld id="{A2DD7681-7A26-4FDE-8B9A-D1CC42EBD262}" type="slidenum">
              <a:rPr lang="ja-JP" altLang="en-US"/>
              <a:pPr>
                <a:defRPr/>
              </a:pPr>
              <a:t>‹#›</a:t>
            </a:fld>
            <a:endParaRPr lang="ja-JP" altLang="en-US"/>
          </a:p>
        </p:txBody>
      </p:sp>
    </p:spTree>
    <p:extLst>
      <p:ext uri="{BB962C8B-B14F-4D97-AF65-F5344CB8AC3E}">
        <p14:creationId xmlns:p14="http://schemas.microsoft.com/office/powerpoint/2010/main" val="4257373890"/>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83"/>
            <a:ext cx="8416052"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186" y="3886200"/>
            <a:ext cx="6930867"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smtClean="0"/>
              <a:t>マスタ サブタイトルの書式設定</a:t>
            </a:r>
            <a:endParaRPr lang="ja-JP" altLang="en-US"/>
          </a:p>
        </p:txBody>
      </p:sp>
    </p:spTree>
    <p:extLst>
      <p:ext uri="{BB962C8B-B14F-4D97-AF65-F5344CB8AC3E}">
        <p14:creationId xmlns:p14="http://schemas.microsoft.com/office/powerpoint/2010/main" val="10331898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258" y="836712"/>
            <a:ext cx="7602057" cy="47625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extLst>
      <p:ext uri="{BB962C8B-B14F-4D97-AF65-F5344CB8AC3E}">
        <p14:creationId xmlns:p14="http://schemas.microsoft.com/office/powerpoint/2010/main" val="3982534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62" y="4406958"/>
            <a:ext cx="8416052" cy="1362075"/>
          </a:xfrm>
        </p:spPr>
        <p:txBody>
          <a:bodyPr anchor="t"/>
          <a:lstStyle>
            <a:lvl1pPr algn="l">
              <a:defRPr sz="3692"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262" y="2906713"/>
            <a:ext cx="8416052"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smtClean="0"/>
              <a:t>マスタ テキストの書式設定</a:t>
            </a:r>
          </a:p>
        </p:txBody>
      </p:sp>
    </p:spTree>
    <p:extLst>
      <p:ext uri="{BB962C8B-B14F-4D97-AF65-F5344CB8AC3E}">
        <p14:creationId xmlns:p14="http://schemas.microsoft.com/office/powerpoint/2010/main" val="113235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065"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6782"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60937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2" y="274638"/>
            <a:ext cx="8911114"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062" y="1535113"/>
            <a:ext cx="4374634"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062" y="2174875"/>
            <a:ext cx="437463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29987" y="1535113"/>
            <a:ext cx="437622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29987" y="2174875"/>
            <a:ext cx="437622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7049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04979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4139709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755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70" y="273050"/>
            <a:ext cx="3257571"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637" y="273054"/>
            <a:ext cx="553453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070" y="1435103"/>
            <a:ext cx="3257571"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1849224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580" y="4800600"/>
            <a:ext cx="5940743"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0580" y="612775"/>
            <a:ext cx="5940743"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0580" y="5367338"/>
            <a:ext cx="5940743"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8547696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bg>
      <p:bgRef idx="1001">
        <a:schemeClr val="bg1"/>
      </p:bgRef>
    </p:bg>
    <p:spTree>
      <p:nvGrpSpPr>
        <p:cNvPr id="1" name=""/>
        <p:cNvGrpSpPr/>
        <p:nvPr/>
      </p:nvGrpSpPr>
      <p:grpSpPr>
        <a:xfrm>
          <a:off x="0" y="0"/>
          <a:ext cx="0" cy="0"/>
          <a:chOff x="0" y="0"/>
          <a:chExt cx="0" cy="0"/>
        </a:xfrm>
      </p:grpSpPr>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80438781"/>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4632" y="4"/>
            <a:ext cx="2351544"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 y="4"/>
            <a:ext cx="690230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506169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4"/>
            <a:ext cx="9406176" cy="6126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594200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7602057" cy="4762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062" y="1600206"/>
            <a:ext cx="8911114" cy="4525963"/>
          </a:xfrm>
        </p:spPr>
        <p:txBody>
          <a:bodyPr/>
          <a:lstStyle/>
          <a:p>
            <a:pPr lvl="0"/>
            <a:r>
              <a:rPr lang="ja-JP" altLang="en-US" noProof="0" smtClean="0"/>
              <a:t>アイコンをクリックして表を追加</a:t>
            </a:r>
          </a:p>
        </p:txBody>
      </p:sp>
    </p:spTree>
    <p:extLst>
      <p:ext uri="{BB962C8B-B14F-4D97-AF65-F5344CB8AC3E}">
        <p14:creationId xmlns:p14="http://schemas.microsoft.com/office/powerpoint/2010/main" val="1097776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19354" y="1840096"/>
            <a:ext cx="9518276" cy="462167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 8"/>
          <p:cNvSpPr>
            <a:spLocks noGrp="1"/>
          </p:cNvSpPr>
          <p:nvPr>
            <p:ph sz="quarter" idx="13"/>
          </p:nvPr>
        </p:nvSpPr>
        <p:spPr>
          <a:xfrm>
            <a:off x="231679" y="682628"/>
            <a:ext cx="9517248" cy="1010706"/>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日付プレースホルダ 4"/>
          <p:cNvSpPr>
            <a:spLocks noGrp="1"/>
          </p:cNvSpPr>
          <p:nvPr>
            <p:ph type="dt" sz="half" idx="14"/>
          </p:nvPr>
        </p:nvSpPr>
        <p:spPr>
          <a:xfrm>
            <a:off x="494739" y="6356379"/>
            <a:ext cx="2310397"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6" name="フッター プレースホルダ 5"/>
          <p:cNvSpPr>
            <a:spLocks noGrp="1"/>
          </p:cNvSpPr>
          <p:nvPr>
            <p:ph type="ftr" sz="quarter" idx="15"/>
          </p:nvPr>
        </p:nvSpPr>
        <p:spPr>
          <a:xfrm>
            <a:off x="3382331" y="6356379"/>
            <a:ext cx="3136578"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7" name="スライド番号プレースホルダ 6"/>
          <p:cNvSpPr>
            <a:spLocks noGrp="1"/>
          </p:cNvSpPr>
          <p:nvPr>
            <p:ph type="sldNum" sz="quarter" idx="16"/>
          </p:nvPr>
        </p:nvSpPr>
        <p:spPr>
          <a:xfrm>
            <a:off x="7096120" y="6356379"/>
            <a:ext cx="2310396"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fld id="{BD4BBCED-D5C6-4754-B43B-5CCEEB0A883C}" type="slidenum">
              <a:rPr lang="ja-JP" altLang="en-US" sz="1800" smtClean="0">
                <a:latin typeface="Arial"/>
                <a:ea typeface="ＭＳ Ｐゴシック"/>
              </a:rPr>
              <a:pPr eaLnBrk="1" fontAlgn="auto" hangingPunct="1">
                <a:spcBef>
                  <a:spcPts val="0"/>
                </a:spcBef>
                <a:spcAft>
                  <a:spcPts val="0"/>
                </a:spcAft>
                <a:defRPr/>
              </a:pPr>
              <a:t>‹#›</a:t>
            </a:fld>
            <a:endParaRPr lang="ja-JP" altLang="en-US" sz="1800">
              <a:latin typeface="Arial"/>
              <a:ea typeface="ＭＳ Ｐゴシック"/>
            </a:endParaRPr>
          </a:p>
        </p:txBody>
      </p:sp>
    </p:spTree>
    <p:extLst>
      <p:ext uri="{BB962C8B-B14F-4D97-AF65-F5344CB8AC3E}">
        <p14:creationId xmlns:p14="http://schemas.microsoft.com/office/powerpoint/2010/main" val="4026597770"/>
      </p:ext>
    </p:extLst>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83"/>
            <a:ext cx="8416052"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186" y="3886200"/>
            <a:ext cx="6930867"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smtClean="0"/>
              <a:t>マスタ サブタイトルの書式設定</a:t>
            </a:r>
            <a:endParaRPr lang="ja-JP" altLang="en-US"/>
          </a:p>
        </p:txBody>
      </p:sp>
    </p:spTree>
    <p:extLst>
      <p:ext uri="{BB962C8B-B14F-4D97-AF65-F5344CB8AC3E}">
        <p14:creationId xmlns:p14="http://schemas.microsoft.com/office/powerpoint/2010/main" val="81773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62" y="4406958"/>
            <a:ext cx="8416052" cy="1362075"/>
          </a:xfrm>
        </p:spPr>
        <p:txBody>
          <a:bodyPr anchor="t"/>
          <a:lstStyle>
            <a:lvl1pPr algn="l">
              <a:defRPr sz="3692"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262" y="2906713"/>
            <a:ext cx="8416052"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smtClean="0"/>
              <a:t>マスタ テキストの書式設定</a:t>
            </a:r>
          </a:p>
        </p:txBody>
      </p:sp>
    </p:spTree>
    <p:extLst>
      <p:ext uri="{BB962C8B-B14F-4D97-AF65-F5344CB8AC3E}">
        <p14:creationId xmlns:p14="http://schemas.microsoft.com/office/powerpoint/2010/main" val="274568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28205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62" y="4406958"/>
            <a:ext cx="8416052" cy="1362075"/>
          </a:xfrm>
        </p:spPr>
        <p:txBody>
          <a:bodyPr anchor="t"/>
          <a:lstStyle>
            <a:lvl1pPr algn="l">
              <a:defRPr sz="3692"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262" y="2906713"/>
            <a:ext cx="8416052"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smtClean="0"/>
              <a:t>マスタ テキストの書式設定</a:t>
            </a:r>
          </a:p>
        </p:txBody>
      </p:sp>
    </p:spTree>
    <p:extLst>
      <p:ext uri="{BB962C8B-B14F-4D97-AF65-F5344CB8AC3E}">
        <p14:creationId xmlns:p14="http://schemas.microsoft.com/office/powerpoint/2010/main" val="16969321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065"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6782"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854640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2" y="274638"/>
            <a:ext cx="8911114"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062" y="1535113"/>
            <a:ext cx="4374634"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062" y="2174875"/>
            <a:ext cx="437463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29987" y="1535113"/>
            <a:ext cx="437622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29987" y="2174875"/>
            <a:ext cx="437622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930763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6304397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173540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70" y="273050"/>
            <a:ext cx="3257571"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637" y="273054"/>
            <a:ext cx="553453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070" y="1435103"/>
            <a:ext cx="3257571"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11390750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580" y="4800600"/>
            <a:ext cx="5940743"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0580" y="612775"/>
            <a:ext cx="5940743"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0580" y="5367338"/>
            <a:ext cx="5940743"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42479232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9846389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4632" y="4"/>
            <a:ext cx="2351544"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 y="4"/>
            <a:ext cx="690230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0927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065"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6782"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371243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4"/>
            <a:ext cx="9406176" cy="6126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467108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7602057" cy="4762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062" y="1600206"/>
            <a:ext cx="8911114" cy="4525963"/>
          </a:xfrm>
        </p:spPr>
        <p:txBody>
          <a:bodyPr/>
          <a:lstStyle/>
          <a:p>
            <a:pPr lvl="0"/>
            <a:r>
              <a:rPr lang="ja-JP" altLang="en-US" noProof="0" smtClean="0"/>
              <a:t>アイコンをクリックして表を追加</a:t>
            </a:r>
          </a:p>
        </p:txBody>
      </p:sp>
    </p:spTree>
    <p:extLst>
      <p:ext uri="{BB962C8B-B14F-4D97-AF65-F5344CB8AC3E}">
        <p14:creationId xmlns:p14="http://schemas.microsoft.com/office/powerpoint/2010/main" val="3963798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19354" y="1840096"/>
            <a:ext cx="9518276" cy="462167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 8"/>
          <p:cNvSpPr>
            <a:spLocks noGrp="1"/>
          </p:cNvSpPr>
          <p:nvPr>
            <p:ph sz="quarter" idx="13"/>
          </p:nvPr>
        </p:nvSpPr>
        <p:spPr>
          <a:xfrm>
            <a:off x="231679" y="682628"/>
            <a:ext cx="9517248" cy="1010706"/>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日付プレースホルダ 4"/>
          <p:cNvSpPr>
            <a:spLocks noGrp="1"/>
          </p:cNvSpPr>
          <p:nvPr>
            <p:ph type="dt" sz="half" idx="14"/>
          </p:nvPr>
        </p:nvSpPr>
        <p:spPr>
          <a:xfrm>
            <a:off x="494739" y="6356379"/>
            <a:ext cx="2310397"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6" name="フッター プレースホルダ 5"/>
          <p:cNvSpPr>
            <a:spLocks noGrp="1"/>
          </p:cNvSpPr>
          <p:nvPr>
            <p:ph type="ftr" sz="quarter" idx="15"/>
          </p:nvPr>
        </p:nvSpPr>
        <p:spPr>
          <a:xfrm>
            <a:off x="3382331" y="6356379"/>
            <a:ext cx="3136578"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7" name="スライド番号プレースホルダ 6"/>
          <p:cNvSpPr>
            <a:spLocks noGrp="1"/>
          </p:cNvSpPr>
          <p:nvPr>
            <p:ph type="sldNum" sz="quarter" idx="16"/>
          </p:nvPr>
        </p:nvSpPr>
        <p:spPr>
          <a:xfrm>
            <a:off x="7096120" y="6356379"/>
            <a:ext cx="2310396"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fld id="{BD4BBCED-D5C6-4754-B43B-5CCEEB0A883C}" type="slidenum">
              <a:rPr lang="ja-JP" altLang="en-US" sz="1800" smtClean="0">
                <a:latin typeface="Arial"/>
                <a:ea typeface="ＭＳ Ｐゴシック"/>
              </a:rPr>
              <a:pPr eaLnBrk="1" fontAlgn="auto" hangingPunct="1">
                <a:spcBef>
                  <a:spcPts val="0"/>
                </a:spcBef>
                <a:spcAft>
                  <a:spcPts val="0"/>
                </a:spcAft>
                <a:defRPr/>
              </a:pPr>
              <a:t>‹#›</a:t>
            </a:fld>
            <a:endParaRPr lang="ja-JP" altLang="en-US" sz="1800">
              <a:latin typeface="Arial"/>
              <a:ea typeface="ＭＳ Ｐゴシック"/>
            </a:endParaRPr>
          </a:p>
        </p:txBody>
      </p:sp>
    </p:spTree>
    <p:extLst>
      <p:ext uri="{BB962C8B-B14F-4D97-AF65-F5344CB8AC3E}">
        <p14:creationId xmlns:p14="http://schemas.microsoft.com/office/powerpoint/2010/main" val="4161784672"/>
      </p:ext>
    </p:extLst>
  </p:cSld>
  <p:clrMapOvr>
    <a:masterClrMapping/>
  </p:clrMapOvr>
  <p:transition>
    <p:rand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83"/>
            <a:ext cx="8416052"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186" y="3886200"/>
            <a:ext cx="6930867"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smtClean="0"/>
              <a:t>マスタ サブタイトルの書式設定</a:t>
            </a:r>
            <a:endParaRPr lang="ja-JP" altLang="en-US"/>
          </a:p>
        </p:txBody>
      </p:sp>
    </p:spTree>
    <p:extLst>
      <p:ext uri="{BB962C8B-B14F-4D97-AF65-F5344CB8AC3E}">
        <p14:creationId xmlns:p14="http://schemas.microsoft.com/office/powerpoint/2010/main" val="42471450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91211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62" y="4406958"/>
            <a:ext cx="8416052" cy="1362075"/>
          </a:xfrm>
        </p:spPr>
        <p:txBody>
          <a:bodyPr anchor="t"/>
          <a:lstStyle>
            <a:lvl1pPr algn="l">
              <a:defRPr sz="3692"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262" y="2906713"/>
            <a:ext cx="8416052"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smtClean="0"/>
              <a:t>マスタ テキストの書式設定</a:t>
            </a:r>
          </a:p>
        </p:txBody>
      </p:sp>
    </p:spTree>
    <p:extLst>
      <p:ext uri="{BB962C8B-B14F-4D97-AF65-F5344CB8AC3E}">
        <p14:creationId xmlns:p14="http://schemas.microsoft.com/office/powerpoint/2010/main" val="37077970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065"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6782" y="1600206"/>
            <a:ext cx="4379394"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913174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2" y="274638"/>
            <a:ext cx="8911114"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062" y="1535113"/>
            <a:ext cx="4374634"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062" y="2174875"/>
            <a:ext cx="437463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29987" y="1535113"/>
            <a:ext cx="437622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29987" y="2174875"/>
            <a:ext cx="437622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053755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5022024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188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2" y="274638"/>
            <a:ext cx="8911114"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062" y="1535113"/>
            <a:ext cx="4374634"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062" y="2174875"/>
            <a:ext cx="437463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29987" y="1535113"/>
            <a:ext cx="437622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29987" y="2174875"/>
            <a:ext cx="437622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378575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70" y="273050"/>
            <a:ext cx="3257571"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637" y="273054"/>
            <a:ext cx="553453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070" y="1435103"/>
            <a:ext cx="3257571"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108892052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580" y="4800600"/>
            <a:ext cx="5940743"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0580" y="612775"/>
            <a:ext cx="5940743"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0580" y="5367338"/>
            <a:ext cx="5940743"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9704783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2088151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4632" y="4"/>
            <a:ext cx="2351544"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 y="4"/>
            <a:ext cx="6902305"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237610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4"/>
            <a:ext cx="9406176" cy="6126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576757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7602057" cy="4762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062" y="1600206"/>
            <a:ext cx="8911114" cy="4525963"/>
          </a:xfrm>
        </p:spPr>
        <p:txBody>
          <a:bodyPr/>
          <a:lstStyle/>
          <a:p>
            <a:pPr lvl="0"/>
            <a:r>
              <a:rPr lang="ja-JP" altLang="en-US" noProof="0" smtClean="0"/>
              <a:t>アイコンをクリックして表を追加</a:t>
            </a:r>
          </a:p>
        </p:txBody>
      </p:sp>
    </p:spTree>
    <p:extLst>
      <p:ext uri="{BB962C8B-B14F-4D97-AF65-F5344CB8AC3E}">
        <p14:creationId xmlns:p14="http://schemas.microsoft.com/office/powerpoint/2010/main" val="339292374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19354" y="1840096"/>
            <a:ext cx="9518276" cy="462167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 8"/>
          <p:cNvSpPr>
            <a:spLocks noGrp="1"/>
          </p:cNvSpPr>
          <p:nvPr>
            <p:ph sz="quarter" idx="13"/>
          </p:nvPr>
        </p:nvSpPr>
        <p:spPr>
          <a:xfrm>
            <a:off x="231679" y="682628"/>
            <a:ext cx="9517248" cy="1010706"/>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日付プレースホルダ 4"/>
          <p:cNvSpPr>
            <a:spLocks noGrp="1"/>
          </p:cNvSpPr>
          <p:nvPr>
            <p:ph type="dt" sz="half" idx="14"/>
          </p:nvPr>
        </p:nvSpPr>
        <p:spPr>
          <a:xfrm>
            <a:off x="494739" y="6356379"/>
            <a:ext cx="2310397"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6" name="フッター プレースホルダ 5"/>
          <p:cNvSpPr>
            <a:spLocks noGrp="1"/>
          </p:cNvSpPr>
          <p:nvPr>
            <p:ph type="ftr" sz="quarter" idx="15"/>
          </p:nvPr>
        </p:nvSpPr>
        <p:spPr>
          <a:xfrm>
            <a:off x="3382331" y="6356379"/>
            <a:ext cx="3136578"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endParaRPr lang="ja-JP" altLang="en-US" sz="1800">
              <a:latin typeface="Arial"/>
              <a:ea typeface="ＭＳ Ｐゴシック"/>
            </a:endParaRPr>
          </a:p>
        </p:txBody>
      </p:sp>
      <p:sp>
        <p:nvSpPr>
          <p:cNvPr id="7" name="スライド番号プレースホルダ 6"/>
          <p:cNvSpPr>
            <a:spLocks noGrp="1"/>
          </p:cNvSpPr>
          <p:nvPr>
            <p:ph type="sldNum" sz="quarter" idx="16"/>
          </p:nvPr>
        </p:nvSpPr>
        <p:spPr>
          <a:xfrm>
            <a:off x="7096120" y="6356379"/>
            <a:ext cx="2310396" cy="365125"/>
          </a:xfrm>
          <a:prstGeom prst="rect">
            <a:avLst/>
          </a:prstGeom>
        </p:spPr>
        <p:txBody>
          <a:bodyPr/>
          <a:lstStyle>
            <a:lvl1pPr>
              <a:defRPr>
                <a:solidFill>
                  <a:prstClr val="black"/>
                </a:solidFill>
              </a:defRPr>
            </a:lvl1pPr>
          </a:lstStyle>
          <a:p>
            <a:pPr eaLnBrk="1" fontAlgn="auto" hangingPunct="1">
              <a:spcBef>
                <a:spcPts val="0"/>
              </a:spcBef>
              <a:spcAft>
                <a:spcPts val="0"/>
              </a:spcAft>
              <a:defRPr/>
            </a:pPr>
            <a:fld id="{BD4BBCED-D5C6-4754-B43B-5CCEEB0A883C}" type="slidenum">
              <a:rPr lang="ja-JP" altLang="en-US" sz="1800" smtClean="0">
                <a:latin typeface="Arial"/>
                <a:ea typeface="ＭＳ Ｐゴシック"/>
              </a:rPr>
              <a:pPr eaLnBrk="1" fontAlgn="auto" hangingPunct="1">
                <a:spcBef>
                  <a:spcPts val="0"/>
                </a:spcBef>
                <a:spcAft>
                  <a:spcPts val="0"/>
                </a:spcAft>
                <a:defRPr/>
              </a:pPr>
              <a:t>‹#›</a:t>
            </a:fld>
            <a:endParaRPr lang="ja-JP" altLang="en-US" sz="1800">
              <a:latin typeface="Arial"/>
              <a:ea typeface="ＭＳ Ｐゴシック"/>
            </a:endParaRPr>
          </a:p>
        </p:txBody>
      </p:sp>
    </p:spTree>
    <p:extLst>
      <p:ext uri="{BB962C8B-B14F-4D97-AF65-F5344CB8AC3E}">
        <p14:creationId xmlns:p14="http://schemas.microsoft.com/office/powerpoint/2010/main" val="2853495285"/>
      </p:ext>
    </p:extLst>
  </p:cSld>
  <p:clrMapOvr>
    <a:masterClrMapping/>
  </p:clrMapOvr>
  <p:transition>
    <p:random/>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p:nvPicPr>
        <p:blipFill>
          <a:blip r:embed="rId2">
            <a:extLst>
              <a:ext uri="{28A0092B-C50C-407E-A947-70E740481C1C}">
                <a14:useLocalDpi xmlns:a14="http://schemas.microsoft.com/office/drawing/2010/main" val="0"/>
              </a:ext>
            </a:extLst>
          </a:blip>
          <a:srcRect t="62230"/>
          <a:stretch>
            <a:fillRect/>
          </a:stretch>
        </p:blipFill>
        <p:spPr bwMode="auto">
          <a:xfrm>
            <a:off x="0" y="6524631"/>
            <a:ext cx="99012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p:nvSpPr>
        <p:spPr bwMode="auto">
          <a:xfrm>
            <a:off x="1832420" y="3284544"/>
            <a:ext cx="8068821"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1799">
              <a:solidFill>
                <a:prstClr val="black"/>
              </a:solidFill>
            </a:endParaRPr>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 y="6051556"/>
            <a:ext cx="2299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p:nvSpPr>
        <p:spPr bwMode="auto">
          <a:xfrm>
            <a:off x="3" y="6524630"/>
            <a:ext cx="3387440" cy="26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107" i="1">
                <a:solidFill>
                  <a:prstClr val="white"/>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3344" y="2133606"/>
            <a:ext cx="8147894" cy="1470025"/>
          </a:xfrm>
        </p:spPr>
        <p:txBody>
          <a:bodyPr/>
          <a:lstStyle>
            <a:lvl1pPr>
              <a:defRPr sz="3690"/>
            </a:lvl1pPr>
          </a:lstStyle>
          <a:p>
            <a:r>
              <a:rPr lang="ja-JP" altLang="en-US" smtClean="0"/>
              <a:t>マスター タイトルの書式設定</a:t>
            </a:r>
            <a:endParaRPr lang="ja-JP" altLang="en-US"/>
          </a:p>
        </p:txBody>
      </p:sp>
      <p:sp>
        <p:nvSpPr>
          <p:cNvPr id="3075" name="Rectangle 3"/>
          <p:cNvSpPr>
            <a:spLocks noGrp="1" noChangeArrowheads="1"/>
          </p:cNvSpPr>
          <p:nvPr>
            <p:ph type="subTitle" idx="1"/>
          </p:nvPr>
        </p:nvSpPr>
        <p:spPr>
          <a:xfrm>
            <a:off x="1485186" y="3886200"/>
            <a:ext cx="6930867" cy="1752600"/>
          </a:xfrm>
        </p:spPr>
        <p:txBody>
          <a:bodyPr/>
          <a:lstStyle>
            <a:lvl1pPr marL="0" indent="0" algn="ctr">
              <a:buFontTx/>
              <a:buNone/>
              <a:defRPr/>
            </a:lvl1pPr>
          </a:lstStyle>
          <a:p>
            <a:r>
              <a:rPr lang="ja-JP" altLang="en-US" smtClean="0"/>
              <a:t>マスター サブタイトルの書式設定</a:t>
            </a:r>
            <a:endParaRPr lang="ja-JP" altLang="en-US"/>
          </a:p>
        </p:txBody>
      </p:sp>
      <p:sp>
        <p:nvSpPr>
          <p:cNvPr id="9"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solidFill>
                <a:prstClr val="black"/>
              </a:solidFill>
            </a:endParaRPr>
          </a:p>
        </p:txBody>
      </p:sp>
      <p:sp>
        <p:nvSpPr>
          <p:cNvPr id="11" name="Rectangle 6"/>
          <p:cNvSpPr>
            <a:spLocks noGrp="1" noChangeArrowheads="1"/>
          </p:cNvSpPr>
          <p:nvPr>
            <p:ph type="sldNum" sz="quarter" idx="12"/>
          </p:nvPr>
        </p:nvSpPr>
        <p:spPr>
          <a:xfrm>
            <a:off x="7095887" y="6245225"/>
            <a:ext cx="2310289" cy="476250"/>
          </a:xfrm>
        </p:spPr>
        <p:txBody>
          <a:bodyPr/>
          <a:lstStyle>
            <a:lvl1pPr>
              <a:defRPr/>
            </a:lvl1pPr>
          </a:lstStyle>
          <a:p>
            <a:pPr>
              <a:defRPr/>
            </a:pPr>
            <a:fld id="{35C1E978-A3B9-4673-8199-379729392307}" type="slidenum">
              <a:rPr lang="en-US" altLang="ja-JP" smtClean="0">
                <a:solidFill>
                  <a:prstClr val="black"/>
                </a:solidFill>
              </a:rPr>
              <a:pPr>
                <a:defRPr/>
              </a:pPr>
              <a:t>‹#›</a:t>
            </a:fld>
            <a:endParaRPr lang="en-US" altLang="ja-JP">
              <a:solidFill>
                <a:prstClr val="black"/>
              </a:solidFill>
            </a:endParaRPr>
          </a:p>
        </p:txBody>
      </p:sp>
      <p:pic>
        <p:nvPicPr>
          <p:cNvPr id="12" name="Picture 7" descr="mlit_top"/>
          <p:cNvPicPr>
            <a:picLocks noChangeAspect="1" noChangeArrowheads="1"/>
          </p:cNvPicPr>
          <p:nvPr/>
        </p:nvPicPr>
        <p:blipFill>
          <a:blip r:embed="rId2">
            <a:extLst>
              <a:ext uri="{28A0092B-C50C-407E-A947-70E740481C1C}">
                <a14:useLocalDpi xmlns:a14="http://schemas.microsoft.com/office/drawing/2010/main" val="0"/>
              </a:ext>
            </a:extLst>
          </a:blip>
          <a:srcRect t="62230"/>
          <a:stretch>
            <a:fillRect/>
          </a:stretch>
        </p:blipFill>
        <p:spPr bwMode="auto">
          <a:xfrm>
            <a:off x="0" y="6524627"/>
            <a:ext cx="99012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9"/>
          <p:cNvSpPr>
            <a:spLocks noChangeArrowheads="1"/>
          </p:cNvSpPr>
          <p:nvPr/>
        </p:nvSpPr>
        <p:spPr bwMode="auto">
          <a:xfrm>
            <a:off x="1832418" y="3284540"/>
            <a:ext cx="8068821"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1799">
              <a:solidFill>
                <a:prstClr val="black"/>
              </a:solidFill>
            </a:endParaRPr>
          </a:p>
        </p:txBody>
      </p:sp>
      <p:pic>
        <p:nvPicPr>
          <p:cNvPr id="1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6051552"/>
            <a:ext cx="2299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2"/>
          <p:cNvSpPr txBox="1">
            <a:spLocks noChangeArrowheads="1"/>
          </p:cNvSpPr>
          <p:nvPr/>
        </p:nvSpPr>
        <p:spPr bwMode="auto">
          <a:xfrm>
            <a:off x="1" y="6524626"/>
            <a:ext cx="36411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199" i="1">
                <a:solidFill>
                  <a:prstClr val="white"/>
                </a:solidFill>
                <a:latin typeface="Times New Roman" pitchFamily="18" charset="0"/>
              </a:rPr>
              <a:t>Ministry of Land, Infrastructure, Transport and Tourism</a:t>
            </a:r>
          </a:p>
        </p:txBody>
      </p:sp>
      <p:pic>
        <p:nvPicPr>
          <p:cNvPr id="17"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7"/>
            <a:ext cx="99012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9"/>
          <p:cNvSpPr>
            <a:spLocks noChangeArrowheads="1"/>
          </p:cNvSpPr>
          <p:nvPr userDrawn="1"/>
        </p:nvSpPr>
        <p:spPr bwMode="auto">
          <a:xfrm>
            <a:off x="1832418" y="3284540"/>
            <a:ext cx="8068821"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1799">
              <a:solidFill>
                <a:prstClr val="black"/>
              </a:solidFill>
            </a:endParaRPr>
          </a:p>
        </p:txBody>
      </p:sp>
      <p:pic>
        <p:nvPicPr>
          <p:cNvPr id="19"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2"/>
            <a:ext cx="2299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12"/>
          <p:cNvSpPr txBox="1">
            <a:spLocks noChangeArrowheads="1"/>
          </p:cNvSpPr>
          <p:nvPr userDrawn="1"/>
        </p:nvSpPr>
        <p:spPr bwMode="auto">
          <a:xfrm>
            <a:off x="1" y="6524626"/>
            <a:ext cx="36411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199" i="1">
                <a:solidFill>
                  <a:prstClr val="white"/>
                </a:solidFill>
                <a:latin typeface="Times New Roman" pitchFamily="18" charset="0"/>
              </a:rPr>
              <a:t>Ministry of Land, Infrastructure, Transport and Tourism</a:t>
            </a:r>
          </a:p>
        </p:txBody>
      </p:sp>
    </p:spTree>
    <p:extLst>
      <p:ext uri="{BB962C8B-B14F-4D97-AF65-F5344CB8AC3E}">
        <p14:creationId xmlns:p14="http://schemas.microsoft.com/office/powerpoint/2010/main" val="2387416142"/>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82118976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447578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50241620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7655" y="1041400"/>
            <a:ext cx="7425929" cy="2387600"/>
          </a:xfrm>
        </p:spPr>
        <p:txBody>
          <a:bodyPr anchor="b"/>
          <a:lstStyle>
            <a:lvl1pPr algn="ctr">
              <a:defRPr sz="4385"/>
            </a:lvl1pPr>
          </a:lstStyle>
          <a:p>
            <a:r>
              <a:rPr lang="ja-JP" altLang="en-US" smtClean="0"/>
              <a:t>マスター タイトルの書式設定</a:t>
            </a:r>
            <a:endParaRPr lang="en-US"/>
          </a:p>
        </p:txBody>
      </p:sp>
      <p:sp>
        <p:nvSpPr>
          <p:cNvPr id="3" name="Subtitle 2"/>
          <p:cNvSpPr>
            <a:spLocks noGrp="1"/>
          </p:cNvSpPr>
          <p:nvPr>
            <p:ph type="subTitle" idx="1"/>
          </p:nvPr>
        </p:nvSpPr>
        <p:spPr>
          <a:xfrm>
            <a:off x="1237655" y="3602038"/>
            <a:ext cx="7425929" cy="1655762"/>
          </a:xfrm>
        </p:spPr>
        <p:txBody>
          <a:bodyPr/>
          <a:lstStyle>
            <a:lvl1pPr marL="0" indent="0" algn="ctr">
              <a:buNone/>
              <a:defRPr sz="2599"/>
            </a:lvl1pPr>
            <a:lvl2pPr marL="371292" indent="0" algn="ctr">
              <a:buNone/>
              <a:defRPr sz="2274"/>
            </a:lvl2pPr>
            <a:lvl3pPr marL="742584" indent="0" algn="ctr">
              <a:buNone/>
              <a:defRPr sz="1949"/>
            </a:lvl3pPr>
            <a:lvl4pPr marL="1113876" indent="0" algn="ctr">
              <a:buNone/>
              <a:defRPr sz="1624"/>
            </a:lvl4pPr>
            <a:lvl5pPr marL="1485168" indent="0" algn="ctr">
              <a:buNone/>
              <a:defRPr sz="1624"/>
            </a:lvl5pPr>
            <a:lvl6pPr marL="1856461" indent="0" algn="ctr">
              <a:buNone/>
              <a:defRPr sz="1624"/>
            </a:lvl6pPr>
            <a:lvl7pPr marL="2227753" indent="0" algn="ctr">
              <a:buNone/>
              <a:defRPr sz="1624"/>
            </a:lvl7pPr>
            <a:lvl8pPr marL="2599045" indent="0" algn="ctr">
              <a:buNone/>
              <a:defRPr sz="1624"/>
            </a:lvl8pPr>
            <a:lvl9pPr marL="2970337" indent="0" algn="ctr">
              <a:buNone/>
              <a:defRPr sz="1624"/>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8414264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98757640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553" y="4406901"/>
            <a:ext cx="8539818" cy="1362075"/>
          </a:xfrm>
        </p:spPr>
        <p:txBody>
          <a:bodyPr anchor="t"/>
          <a:lstStyle>
            <a:lvl1pPr>
              <a:defRPr sz="3248" b="1"/>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5553" y="2906713"/>
            <a:ext cx="8539818" cy="1500187"/>
          </a:xfrm>
        </p:spPr>
        <p:txBody>
          <a:bodyPr anchor="b"/>
          <a:lstStyle>
            <a:lvl1pPr marL="0" indent="0">
              <a:buNone/>
              <a:defRPr sz="1624">
                <a:solidFill>
                  <a:schemeClr val="tx1">
                    <a:tint val="75000"/>
                  </a:schemeClr>
                </a:solidFill>
              </a:defRPr>
            </a:lvl1pPr>
            <a:lvl2pPr marL="371292" indent="0">
              <a:buNone/>
              <a:defRPr sz="1462">
                <a:solidFill>
                  <a:schemeClr val="tx1">
                    <a:tint val="75000"/>
                  </a:schemeClr>
                </a:solidFill>
              </a:defRPr>
            </a:lvl2pPr>
            <a:lvl3pPr marL="742584" indent="0">
              <a:buNone/>
              <a:defRPr sz="1299">
                <a:solidFill>
                  <a:schemeClr val="tx1">
                    <a:tint val="75000"/>
                  </a:schemeClr>
                </a:solidFill>
              </a:defRPr>
            </a:lvl3pPr>
            <a:lvl4pPr marL="1113876" indent="0">
              <a:buNone/>
              <a:defRPr sz="1137">
                <a:solidFill>
                  <a:schemeClr val="tx1">
                    <a:tint val="75000"/>
                  </a:schemeClr>
                </a:solidFill>
              </a:defRPr>
            </a:lvl4pPr>
            <a:lvl5pPr marL="1485168" indent="0">
              <a:buNone/>
              <a:defRPr sz="1137">
                <a:solidFill>
                  <a:schemeClr val="tx1">
                    <a:tint val="75000"/>
                  </a:schemeClr>
                </a:solidFill>
              </a:defRPr>
            </a:lvl5pPr>
            <a:lvl6pPr marL="1856461" indent="0">
              <a:buNone/>
              <a:defRPr sz="1137">
                <a:solidFill>
                  <a:schemeClr val="tx1">
                    <a:tint val="75000"/>
                  </a:schemeClr>
                </a:solidFill>
              </a:defRPr>
            </a:lvl6pPr>
            <a:lvl7pPr marL="2227753" indent="0">
              <a:buNone/>
              <a:defRPr sz="1137">
                <a:solidFill>
                  <a:schemeClr val="tx1">
                    <a:tint val="75000"/>
                  </a:schemeClr>
                </a:solidFill>
              </a:defRPr>
            </a:lvl7pPr>
            <a:lvl8pPr marL="2599045" indent="0">
              <a:buNone/>
              <a:defRPr sz="1137">
                <a:solidFill>
                  <a:schemeClr val="tx1">
                    <a:tint val="75000"/>
                  </a:schemeClr>
                </a:solidFill>
              </a:defRPr>
            </a:lvl8pPr>
            <a:lvl9pPr marL="2970337" indent="0">
              <a:buNone/>
              <a:defRPr sz="113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46E5E81-2ED8-4512-8620-486D144720F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9372807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0710" y="1820863"/>
            <a:ext cx="4208026" cy="4351337"/>
          </a:xfrm>
        </p:spPr>
        <p:txBody>
          <a:bodyPr/>
          <a:lstStyle>
            <a:lvl1pPr>
              <a:defRPr sz="2274"/>
            </a:lvl1pPr>
            <a:lvl2pPr>
              <a:defRPr sz="1949"/>
            </a:lvl2pPr>
            <a:lvl3pPr>
              <a:defRPr sz="1624"/>
            </a:lvl3pPr>
            <a:lvl4pPr>
              <a:defRPr sz="1462"/>
            </a:lvl4pPr>
            <a:lvl5pPr>
              <a:defRPr sz="1462"/>
            </a:lvl5pPr>
            <a:lvl6pPr>
              <a:defRPr sz="1462"/>
            </a:lvl6pPr>
            <a:lvl7pPr>
              <a:defRPr sz="1462"/>
            </a:lvl7pPr>
            <a:lvl8pPr>
              <a:defRPr sz="1462"/>
            </a:lvl8pPr>
            <a:lvl9pPr>
              <a:defRPr sz="146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5012502" y="1820863"/>
            <a:ext cx="4208026" cy="4351337"/>
          </a:xfrm>
        </p:spPr>
        <p:txBody>
          <a:bodyPr/>
          <a:lstStyle>
            <a:lvl1pPr>
              <a:defRPr sz="2274"/>
            </a:lvl1pPr>
            <a:lvl2pPr>
              <a:defRPr sz="1949"/>
            </a:lvl2pPr>
            <a:lvl3pPr>
              <a:defRPr sz="1624"/>
            </a:lvl3pPr>
            <a:lvl4pPr>
              <a:defRPr sz="1462"/>
            </a:lvl4pPr>
            <a:lvl5pPr>
              <a:defRPr sz="1462"/>
            </a:lvl5pPr>
            <a:lvl6pPr>
              <a:defRPr sz="1462"/>
            </a:lvl6pPr>
            <a:lvl7pPr>
              <a:defRPr sz="1462"/>
            </a:lvl7pPr>
            <a:lvl8pPr>
              <a:defRPr sz="1462"/>
            </a:lvl8pPr>
            <a:lvl9pPr>
              <a:defRPr sz="146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p>
            <a:fld id="{346E5E81-2ED8-4512-8620-486D144720F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56347029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75553" y="274638"/>
            <a:ext cx="8539818" cy="1143000"/>
          </a:xfrm>
        </p:spPr>
        <p:txBody>
          <a:bodyPr/>
          <a:lstStyle/>
          <a:p>
            <a:r>
              <a:rPr lang="ja-JP" altLang="en-US" smtClean="0"/>
              <a:t>マスター タイトルの書式設定</a:t>
            </a:r>
            <a:endParaRPr lang="en-US"/>
          </a:p>
        </p:txBody>
      </p:sp>
      <p:sp>
        <p:nvSpPr>
          <p:cNvPr id="3" name="Text Placeholder 2"/>
          <p:cNvSpPr>
            <a:spLocks noGrp="1"/>
          </p:cNvSpPr>
          <p:nvPr>
            <p:ph type="body" idx="1"/>
          </p:nvPr>
        </p:nvSpPr>
        <p:spPr>
          <a:xfrm>
            <a:off x="675553" y="1535113"/>
            <a:ext cx="4187399" cy="639762"/>
          </a:xfrm>
        </p:spPr>
        <p:txBody>
          <a:bodyPr anchor="b"/>
          <a:lstStyle>
            <a:lvl1pPr marL="0" indent="0">
              <a:buNone/>
              <a:defRPr sz="1949" b="1"/>
            </a:lvl1pPr>
            <a:lvl2pPr marL="371292" indent="0">
              <a:buNone/>
              <a:defRPr sz="1624" b="1"/>
            </a:lvl2pPr>
            <a:lvl3pPr marL="742584" indent="0">
              <a:buNone/>
              <a:defRPr sz="1462" b="1"/>
            </a:lvl3pPr>
            <a:lvl4pPr marL="1113876" indent="0">
              <a:buNone/>
              <a:defRPr sz="1299" b="1"/>
            </a:lvl4pPr>
            <a:lvl5pPr marL="1485168" indent="0">
              <a:buNone/>
              <a:defRPr sz="1299" b="1"/>
            </a:lvl5pPr>
            <a:lvl6pPr marL="1856461" indent="0">
              <a:buNone/>
              <a:defRPr sz="1299" b="1"/>
            </a:lvl6pPr>
            <a:lvl7pPr marL="2227753" indent="0">
              <a:buNone/>
              <a:defRPr sz="1299" b="1"/>
            </a:lvl7pPr>
            <a:lvl8pPr marL="2599045" indent="0">
              <a:buNone/>
              <a:defRPr sz="1299" b="1"/>
            </a:lvl8pPr>
            <a:lvl9pPr marL="2970337" indent="0">
              <a:buNone/>
              <a:defRPr sz="1299" b="1"/>
            </a:lvl9pPr>
          </a:lstStyle>
          <a:p>
            <a:pPr lvl="0"/>
            <a:r>
              <a:rPr lang="ja-JP" altLang="en-US" smtClean="0"/>
              <a:t>マスター テキストの書式設定</a:t>
            </a:r>
          </a:p>
        </p:txBody>
      </p:sp>
      <p:sp>
        <p:nvSpPr>
          <p:cNvPr id="4" name="Content Placeholder 3"/>
          <p:cNvSpPr>
            <a:spLocks noGrp="1"/>
          </p:cNvSpPr>
          <p:nvPr>
            <p:ph sz="half" idx="2"/>
          </p:nvPr>
        </p:nvSpPr>
        <p:spPr>
          <a:xfrm>
            <a:off x="675553" y="2174876"/>
            <a:ext cx="4187399" cy="3997325"/>
          </a:xfrm>
        </p:spPr>
        <p:txBody>
          <a:bodyPr/>
          <a:lstStyle>
            <a:lvl1pPr>
              <a:defRPr sz="1949"/>
            </a:lvl1pPr>
            <a:lvl2pPr>
              <a:defRPr sz="1624"/>
            </a:lvl2pPr>
            <a:lvl3pPr>
              <a:defRPr sz="1462"/>
            </a:lvl3pPr>
            <a:lvl4pPr>
              <a:defRPr sz="1299"/>
            </a:lvl4pPr>
            <a:lvl5pPr>
              <a:defRPr sz="1299"/>
            </a:lvl5pPr>
            <a:lvl6pPr>
              <a:defRPr sz="1299"/>
            </a:lvl6pPr>
            <a:lvl7pPr>
              <a:defRPr sz="1299"/>
            </a:lvl7pPr>
            <a:lvl8pPr>
              <a:defRPr sz="1299"/>
            </a:lvl8pPr>
            <a:lvl9pPr>
              <a:defRPr sz="129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5026684" y="1535113"/>
            <a:ext cx="4188687" cy="639762"/>
          </a:xfrm>
        </p:spPr>
        <p:txBody>
          <a:bodyPr anchor="b"/>
          <a:lstStyle>
            <a:lvl1pPr marL="0" indent="0">
              <a:buNone/>
              <a:defRPr sz="1949" b="1"/>
            </a:lvl1pPr>
            <a:lvl2pPr marL="371292" indent="0">
              <a:buNone/>
              <a:defRPr sz="1624" b="1"/>
            </a:lvl2pPr>
            <a:lvl3pPr marL="742584" indent="0">
              <a:buNone/>
              <a:defRPr sz="1462" b="1"/>
            </a:lvl3pPr>
            <a:lvl4pPr marL="1113876" indent="0">
              <a:buNone/>
              <a:defRPr sz="1299" b="1"/>
            </a:lvl4pPr>
            <a:lvl5pPr marL="1485168" indent="0">
              <a:buNone/>
              <a:defRPr sz="1299" b="1"/>
            </a:lvl5pPr>
            <a:lvl6pPr marL="1856461" indent="0">
              <a:buNone/>
              <a:defRPr sz="1299" b="1"/>
            </a:lvl6pPr>
            <a:lvl7pPr marL="2227753" indent="0">
              <a:buNone/>
              <a:defRPr sz="1299" b="1"/>
            </a:lvl7pPr>
            <a:lvl8pPr marL="2599045" indent="0">
              <a:buNone/>
              <a:defRPr sz="1299" b="1"/>
            </a:lvl8pPr>
            <a:lvl9pPr marL="2970337" indent="0">
              <a:buNone/>
              <a:defRPr sz="1299"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26684" y="2174876"/>
            <a:ext cx="4188687" cy="3997325"/>
          </a:xfrm>
        </p:spPr>
        <p:txBody>
          <a:bodyPr/>
          <a:lstStyle>
            <a:lvl1pPr>
              <a:defRPr sz="1949"/>
            </a:lvl1pPr>
            <a:lvl2pPr>
              <a:defRPr sz="1624"/>
            </a:lvl2pPr>
            <a:lvl3pPr>
              <a:defRPr sz="1462"/>
            </a:lvl3pPr>
            <a:lvl4pPr>
              <a:defRPr sz="1299"/>
            </a:lvl4pPr>
            <a:lvl5pPr>
              <a:defRPr sz="1299"/>
            </a:lvl5pPr>
            <a:lvl6pPr>
              <a:defRPr sz="1299"/>
            </a:lvl6pPr>
            <a:lvl7pPr>
              <a:defRPr sz="1299"/>
            </a:lvl7pPr>
            <a:lvl8pPr>
              <a:defRPr sz="1299"/>
            </a:lvl8pPr>
            <a:lvl9pPr>
              <a:defRPr sz="129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346E5E81-2ED8-4512-8620-486D144720FF}"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7918250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346E5E81-2ED8-4512-8620-486D144720FF}"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89197217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E5E81-2ED8-4512-8620-486D144720FF}"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8849068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5553" y="685801"/>
            <a:ext cx="3259158" cy="1160463"/>
          </a:xfrm>
        </p:spPr>
        <p:txBody>
          <a:bodyPr anchor="b"/>
          <a:lstStyle>
            <a:lvl1pPr>
              <a:defRPr sz="1624" b="1"/>
            </a:lvl1pPr>
          </a:lstStyle>
          <a:p>
            <a:r>
              <a:rPr lang="ja-JP" altLang="en-US" smtClean="0"/>
              <a:t>マスター タイトルの書式設定</a:t>
            </a:r>
            <a:endParaRPr lang="en-US"/>
          </a:p>
        </p:txBody>
      </p:sp>
      <p:sp>
        <p:nvSpPr>
          <p:cNvPr id="3" name="Content Placeholder 2"/>
          <p:cNvSpPr>
            <a:spLocks noGrp="1"/>
          </p:cNvSpPr>
          <p:nvPr>
            <p:ph idx="1"/>
          </p:nvPr>
        </p:nvSpPr>
        <p:spPr>
          <a:xfrm>
            <a:off x="4098443" y="685800"/>
            <a:ext cx="5116928" cy="5486400"/>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675553" y="1846264"/>
            <a:ext cx="3259158" cy="4325937"/>
          </a:xfrm>
        </p:spPr>
        <p:txBody>
          <a:bodyPr/>
          <a:lstStyle>
            <a:lvl1pPr marL="0" indent="0">
              <a:buNone/>
              <a:defRPr sz="1137"/>
            </a:lvl1pPr>
            <a:lvl2pPr marL="371292" indent="0">
              <a:buNone/>
              <a:defRPr sz="975"/>
            </a:lvl2pPr>
            <a:lvl3pPr marL="742584" indent="0">
              <a:buNone/>
              <a:defRPr sz="812"/>
            </a:lvl3pPr>
            <a:lvl4pPr marL="1113876" indent="0">
              <a:buNone/>
              <a:defRPr sz="731"/>
            </a:lvl4pPr>
            <a:lvl5pPr marL="1485168" indent="0">
              <a:buNone/>
              <a:defRPr sz="731"/>
            </a:lvl5pPr>
            <a:lvl6pPr marL="1856461" indent="0">
              <a:buNone/>
              <a:defRPr sz="731"/>
            </a:lvl6pPr>
            <a:lvl7pPr marL="2227753" indent="0">
              <a:buNone/>
              <a:defRPr sz="731"/>
            </a:lvl7pPr>
            <a:lvl8pPr marL="2599045" indent="0">
              <a:buNone/>
              <a:defRPr sz="731"/>
            </a:lvl8pPr>
            <a:lvl9pPr marL="2970337" indent="0">
              <a:buNone/>
              <a:defRPr sz="73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6E5E81-2ED8-4512-8620-486D144720F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509666877"/>
      </p:ext>
    </p:extLst>
  </p:cSld>
  <p:clrMapOvr>
    <a:masterClrMapping/>
  </p:clrMapOvr>
  <p:hf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34395" y="4800600"/>
            <a:ext cx="5828581" cy="566738"/>
          </a:xfrm>
        </p:spPr>
        <p:txBody>
          <a:bodyPr anchor="b"/>
          <a:lstStyle>
            <a:lvl1pPr>
              <a:defRPr sz="1624"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2034395" y="685801"/>
            <a:ext cx="5828581" cy="4041775"/>
          </a:xfrm>
        </p:spPr>
        <p:txBody>
          <a:bodyPr/>
          <a:lstStyle>
            <a:lvl1pPr marL="0" indent="0">
              <a:buNone/>
              <a:defRPr sz="2599"/>
            </a:lvl1pPr>
            <a:lvl2pPr marL="371292" indent="0">
              <a:buNone/>
              <a:defRPr sz="2274"/>
            </a:lvl2pPr>
            <a:lvl3pPr marL="742584" indent="0">
              <a:buNone/>
              <a:defRPr sz="1949"/>
            </a:lvl3pPr>
            <a:lvl4pPr marL="1113876" indent="0">
              <a:buNone/>
              <a:defRPr sz="1624"/>
            </a:lvl4pPr>
            <a:lvl5pPr marL="1485168" indent="0">
              <a:buNone/>
              <a:defRPr sz="1624"/>
            </a:lvl5pPr>
            <a:lvl6pPr marL="1856461" indent="0">
              <a:buNone/>
              <a:defRPr sz="1624"/>
            </a:lvl6pPr>
            <a:lvl7pPr marL="2227753" indent="0">
              <a:buNone/>
              <a:defRPr sz="1624"/>
            </a:lvl7pPr>
            <a:lvl8pPr marL="2599045" indent="0">
              <a:buNone/>
              <a:defRPr sz="1624"/>
            </a:lvl8pPr>
            <a:lvl9pPr marL="2970337" indent="0">
              <a:buNone/>
              <a:defRPr sz="1624"/>
            </a:lvl9pPr>
          </a:lstStyle>
          <a:p>
            <a:r>
              <a:rPr lang="ja-JP" altLang="en-US" smtClean="0"/>
              <a:t>図を追加</a:t>
            </a:r>
            <a:endParaRPr lang="en-US"/>
          </a:p>
        </p:txBody>
      </p:sp>
      <p:sp>
        <p:nvSpPr>
          <p:cNvPr id="4" name="Text Placeholder 3"/>
          <p:cNvSpPr>
            <a:spLocks noGrp="1"/>
          </p:cNvSpPr>
          <p:nvPr>
            <p:ph type="body" sz="half" idx="2"/>
          </p:nvPr>
        </p:nvSpPr>
        <p:spPr>
          <a:xfrm>
            <a:off x="2034395" y="5367338"/>
            <a:ext cx="5828581" cy="804862"/>
          </a:xfrm>
        </p:spPr>
        <p:txBody>
          <a:bodyPr/>
          <a:lstStyle>
            <a:lvl1pPr marL="0" indent="0">
              <a:buNone/>
              <a:defRPr sz="1137"/>
            </a:lvl1pPr>
            <a:lvl2pPr marL="371292" indent="0">
              <a:buNone/>
              <a:defRPr sz="975"/>
            </a:lvl2pPr>
            <a:lvl3pPr marL="742584" indent="0">
              <a:buNone/>
              <a:defRPr sz="812"/>
            </a:lvl3pPr>
            <a:lvl4pPr marL="1113876" indent="0">
              <a:buNone/>
              <a:defRPr sz="731"/>
            </a:lvl4pPr>
            <a:lvl5pPr marL="1485168" indent="0">
              <a:buNone/>
              <a:defRPr sz="731"/>
            </a:lvl5pPr>
            <a:lvl6pPr marL="1856461" indent="0">
              <a:buNone/>
              <a:defRPr sz="731"/>
            </a:lvl6pPr>
            <a:lvl7pPr marL="2227753" indent="0">
              <a:buNone/>
              <a:defRPr sz="731"/>
            </a:lvl7pPr>
            <a:lvl8pPr marL="2599045" indent="0">
              <a:buNone/>
              <a:defRPr sz="731"/>
            </a:lvl8pPr>
            <a:lvl9pPr marL="2970337" indent="0">
              <a:buNone/>
              <a:defRPr sz="73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6E5E81-2ED8-4512-8620-486D144720F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9096142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263093237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74333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574" y="274638"/>
            <a:ext cx="2134954" cy="5897562"/>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0710" y="274638"/>
            <a:ext cx="6281098" cy="58975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31722677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70" y="273050"/>
            <a:ext cx="3257571"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637" y="273054"/>
            <a:ext cx="553453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070" y="1435103"/>
            <a:ext cx="3257571"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221643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580" y="4800600"/>
            <a:ext cx="5940743"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0580" y="612775"/>
            <a:ext cx="5940743"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0580" y="5367338"/>
            <a:ext cx="5940743"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 テキストの書式設定</a:t>
            </a:r>
          </a:p>
        </p:txBody>
      </p:sp>
    </p:spTree>
    <p:extLst>
      <p:ext uri="{BB962C8B-B14F-4D97-AF65-F5344CB8AC3E}">
        <p14:creationId xmlns:p14="http://schemas.microsoft.com/office/powerpoint/2010/main" val="254352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image" Target="../media/image3.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2.png"/><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19" Type="http://schemas.openxmlformats.org/officeDocument/2006/relationships/image" Target="../media/image4.wmf"/><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image" Target="../media/image3.pn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image" Target="../media/image2.png"/><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19" Type="http://schemas.openxmlformats.org/officeDocument/2006/relationships/image" Target="../media/image4.wmf"/><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image" Target="../media/image3.png"/><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image" Target="../media/image2.png"/><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19" Type="http://schemas.openxmlformats.org/officeDocument/2006/relationships/image" Target="../media/image4.wmf"/><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slideLayout" Target="../slideLayouts/slideLayout59.xml"/><Relationship Id="rId7" Type="http://schemas.openxmlformats.org/officeDocument/2006/relationships/image" Target="../media/image3.png"/><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95300" y="1600200"/>
            <a:ext cx="891063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grpSp>
        <p:nvGrpSpPr>
          <p:cNvPr id="3075" name="Group 18"/>
          <p:cNvGrpSpPr>
            <a:grpSpLocks/>
          </p:cNvGrpSpPr>
          <p:nvPr/>
        </p:nvGrpSpPr>
        <p:grpSpPr bwMode="auto">
          <a:xfrm>
            <a:off x="0" y="0"/>
            <a:ext cx="9901238" cy="546100"/>
            <a:chOff x="0" y="0"/>
            <a:chExt cx="5760" cy="344"/>
          </a:xfrm>
        </p:grpSpPr>
        <p:pic>
          <p:nvPicPr>
            <p:cNvPr id="3078" name="Picture 9"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9" name="Group 17"/>
            <p:cNvGrpSpPr>
              <a:grpSpLocks/>
            </p:cNvGrpSpPr>
            <p:nvPr userDrawn="1"/>
          </p:nvGrpSpPr>
          <p:grpSpPr bwMode="auto">
            <a:xfrm>
              <a:off x="0" y="0"/>
              <a:ext cx="5760" cy="318"/>
              <a:chOff x="0" y="0"/>
              <a:chExt cx="5760" cy="318"/>
            </a:xfrm>
          </p:grpSpPr>
          <p:pic>
            <p:nvPicPr>
              <p:cNvPr id="3080" name="Picture 11"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6" descr="mlit_top"/>
              <p:cNvPicPr>
                <a:picLocks noChangeAspect="1" noChangeArrowheads="1"/>
              </p:cNvPicPr>
              <p:nvPr userDrawn="1"/>
            </p:nvPicPr>
            <p:blipFill>
              <a:blip r:embed="rId18">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0" descr="mlit_top"/>
              <p:cNvPicPr>
                <a:picLocks noChangeAspect="1" noChangeArrowheads="1"/>
              </p:cNvPicPr>
              <p:nvPr userDrawn="1"/>
            </p:nvPicPr>
            <p:blipFill>
              <a:blip r:embed="rId18">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076" name="Rectangle 2"/>
          <p:cNvSpPr>
            <a:spLocks noGrp="1" noChangeArrowheads="1"/>
          </p:cNvSpPr>
          <p:nvPr>
            <p:ph type="title"/>
          </p:nvPr>
        </p:nvSpPr>
        <p:spPr bwMode="auto">
          <a:xfrm>
            <a:off x="0" y="0"/>
            <a:ext cx="76025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3077" name="Picture 14"/>
          <p:cNvPicPr>
            <a:picLocks noChangeAspect="1" noChangeArrowheads="1"/>
          </p:cNvPicPr>
          <p:nvPr/>
        </p:nvPicPr>
        <p:blipFill>
          <a:blip r:embed="rId19" cstate="print">
            <a:extLst>
              <a:ext uri="{28A0092B-C50C-407E-A947-70E740481C1C}">
                <a14:useLocalDpi xmlns:a14="http://schemas.microsoft.com/office/drawing/2010/main" val="0"/>
              </a:ext>
            </a:extLst>
          </a:blip>
          <a:srcRect t="3670"/>
          <a:stretch>
            <a:fillRect/>
          </a:stretch>
        </p:blipFill>
        <p:spPr bwMode="auto">
          <a:xfrm>
            <a:off x="8223250" y="0"/>
            <a:ext cx="16779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9925" r:id="rId1"/>
    <p:sldLayoutId id="2147489926" r:id="rId2"/>
    <p:sldLayoutId id="2147489927" r:id="rId3"/>
    <p:sldLayoutId id="2147489928" r:id="rId4"/>
    <p:sldLayoutId id="2147489929" r:id="rId5"/>
    <p:sldLayoutId id="2147489930" r:id="rId6"/>
    <p:sldLayoutId id="2147489931" r:id="rId7"/>
    <p:sldLayoutId id="2147489932" r:id="rId8"/>
    <p:sldLayoutId id="2147489933" r:id="rId9"/>
    <p:sldLayoutId id="2147489934" r:id="rId10"/>
    <p:sldLayoutId id="2147489935" r:id="rId11"/>
    <p:sldLayoutId id="2147489936" r:id="rId12"/>
    <p:sldLayoutId id="2147489937" r:id="rId13"/>
    <p:sldLayoutId id="2147489989" r:id="rId14"/>
  </p:sldLayoutIdLst>
  <p:hf hdr="0" ftr="0" dt="0"/>
  <p:txStyles>
    <p:titleStyle>
      <a:lvl1pPr algn="l" rtl="0" eaLnBrk="0" fontAlgn="base" hangingPunct="0">
        <a:spcBef>
          <a:spcPct val="0"/>
        </a:spcBef>
        <a:spcAft>
          <a:spcPct val="0"/>
        </a:spcAft>
        <a:defRPr kumimoji="1" sz="2500">
          <a:solidFill>
            <a:srgbClr val="4087C8"/>
          </a:solidFill>
          <a:latin typeface="+mj-lt"/>
          <a:ea typeface="+mj-ea"/>
          <a:cs typeface="+mj-cs"/>
        </a:defRPr>
      </a:lvl1pPr>
      <a:lvl2pPr algn="l" rtl="0" eaLnBrk="0" fontAlgn="base" hangingPunct="0">
        <a:spcBef>
          <a:spcPct val="0"/>
        </a:spcBef>
        <a:spcAft>
          <a:spcPct val="0"/>
        </a:spcAft>
        <a:defRPr kumimoji="1" sz="25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00">
          <a:solidFill>
            <a:srgbClr val="4087C8"/>
          </a:solidFill>
          <a:latin typeface="HGP創英角ｺﾞｼｯｸUB" pitchFamily="50" charset="-128"/>
          <a:ea typeface="HGP創英角ｺﾞｼｯｸUB" pitchFamily="50" charset="-128"/>
        </a:defRPr>
      </a:lvl5pPr>
      <a:lvl6pPr marL="422041"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5913" indent="-315913" algn="l" rtl="0" eaLnBrk="0" fontAlgn="base" hangingPunct="0">
        <a:spcBef>
          <a:spcPct val="20000"/>
        </a:spcBef>
        <a:spcAft>
          <a:spcPct val="0"/>
        </a:spcAft>
        <a:buChar char="•"/>
        <a:defRPr kumimoji="1" sz="2900">
          <a:solidFill>
            <a:schemeClr val="tx1"/>
          </a:solidFill>
          <a:latin typeface="+mn-lt"/>
          <a:ea typeface="+mn-ea"/>
          <a:cs typeface="+mn-cs"/>
        </a:defRPr>
      </a:lvl1pPr>
      <a:lvl2pPr marL="685800" indent="-263525" algn="l" rtl="0" eaLnBrk="0" fontAlgn="base" hangingPunct="0">
        <a:spcBef>
          <a:spcPct val="20000"/>
        </a:spcBef>
        <a:spcAft>
          <a:spcPct val="0"/>
        </a:spcAft>
        <a:buChar char="–"/>
        <a:defRPr kumimoji="1" sz="2500">
          <a:solidFill>
            <a:schemeClr val="tx1"/>
          </a:solidFill>
          <a:latin typeface="+mn-lt"/>
          <a:ea typeface="+mn-ea"/>
        </a:defRPr>
      </a:lvl2pPr>
      <a:lvl3pPr marL="1054100" indent="-209550" algn="l" rtl="0" eaLnBrk="0" fontAlgn="base" hangingPunct="0">
        <a:spcBef>
          <a:spcPct val="20000"/>
        </a:spcBef>
        <a:spcAft>
          <a:spcPct val="0"/>
        </a:spcAft>
        <a:buChar char="•"/>
        <a:defRPr kumimoji="1" sz="2200">
          <a:solidFill>
            <a:schemeClr val="tx1"/>
          </a:solidFill>
          <a:latin typeface="+mn-lt"/>
          <a:ea typeface="+mn-ea"/>
        </a:defRPr>
      </a:lvl3pPr>
      <a:lvl4pPr marL="1476375" indent="-209550" algn="l" rtl="0" eaLnBrk="0" fontAlgn="base" hangingPunct="0">
        <a:spcBef>
          <a:spcPct val="20000"/>
        </a:spcBef>
        <a:spcAft>
          <a:spcPct val="0"/>
        </a:spcAft>
        <a:buChar char="–"/>
        <a:defRPr kumimoji="1">
          <a:solidFill>
            <a:schemeClr val="tx1"/>
          </a:solidFill>
          <a:latin typeface="+mn-lt"/>
          <a:ea typeface="+mn-ea"/>
        </a:defRPr>
      </a:lvl4pPr>
      <a:lvl5pPr marL="1898650" indent="-209550" algn="l" rtl="0" eaLnBrk="0" fontAlgn="base" hangingPunct="0">
        <a:spcBef>
          <a:spcPct val="20000"/>
        </a:spcBef>
        <a:spcAft>
          <a:spcPct val="0"/>
        </a:spcAft>
        <a:buChar char="»"/>
        <a:defRPr kumimoji="1">
          <a:solidFill>
            <a:schemeClr val="tx1"/>
          </a:solidFill>
          <a:latin typeface="+mn-lt"/>
          <a:ea typeface="+mn-ea"/>
        </a:defRPr>
      </a:lvl5pPr>
      <a:lvl6pPr marL="2321227" indent="-211021" algn="l" rtl="0" eaLnBrk="1" fontAlgn="base" hangingPunct="1">
        <a:spcBef>
          <a:spcPct val="20000"/>
        </a:spcBef>
        <a:spcAft>
          <a:spcPct val="0"/>
        </a:spcAft>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062" y="1600206"/>
            <a:ext cx="891111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grpSp>
        <p:nvGrpSpPr>
          <p:cNvPr id="2" name="Group 18"/>
          <p:cNvGrpSpPr>
            <a:grpSpLocks/>
          </p:cNvGrpSpPr>
          <p:nvPr/>
        </p:nvGrpSpPr>
        <p:grpSpPr bwMode="auto">
          <a:xfrm>
            <a:off x="0" y="0"/>
            <a:ext cx="9901238" cy="546100"/>
            <a:chOff x="0" y="0"/>
            <a:chExt cx="5760" cy="344"/>
          </a:xfrm>
        </p:grpSpPr>
        <p:pic>
          <p:nvPicPr>
            <p:cNvPr id="1030" name="Picture 9" descr="mlit_top"/>
            <p:cNvPicPr>
              <a:picLocks noChangeAspect="1" noChangeArrowheads="1"/>
            </p:cNvPicPr>
            <p:nvPr userDrawn="1"/>
          </p:nvPicPr>
          <p:blipFill>
            <a:blip r:embed="rId16" cstate="screen"/>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2" name="Picture 11" descr="mlit_top"/>
              <p:cNvPicPr>
                <a:picLocks noChangeAspect="1" noChangeArrowheads="1"/>
              </p:cNvPicPr>
              <p:nvPr userDrawn="1"/>
            </p:nvPicPr>
            <p:blipFill>
              <a:blip r:embed="rId17" cstate="screen"/>
              <a:srcRect r="66945" b="42805"/>
              <a:stretch>
                <a:fillRect/>
              </a:stretch>
            </p:blipFill>
            <p:spPr bwMode="auto">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8" cstate="screen"/>
              <a:srcRect l="50000" b="42805"/>
              <a:stretch>
                <a:fillRect/>
              </a:stretch>
            </p:blipFill>
            <p:spPr bwMode="auto">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8" cstate="screen"/>
              <a:srcRect l="68906" b="42805"/>
              <a:stretch>
                <a:fillRect/>
              </a:stretch>
            </p:blipFill>
            <p:spPr bwMode="auto">
              <a:xfrm>
                <a:off x="0" y="0"/>
                <a:ext cx="1791" cy="318"/>
              </a:xfrm>
              <a:prstGeom prst="rect">
                <a:avLst/>
              </a:prstGeom>
              <a:noFill/>
              <a:ln w="9525">
                <a:noFill/>
                <a:miter lim="800000"/>
                <a:headEnd/>
                <a:tailEnd/>
              </a:ln>
            </p:spPr>
          </p:pic>
        </p:grpSp>
      </p:grpSp>
      <p:sp>
        <p:nvSpPr>
          <p:cNvPr id="1028" name="Rectangle 2"/>
          <p:cNvSpPr>
            <a:spLocks noGrp="1" noChangeArrowheads="1"/>
          </p:cNvSpPr>
          <p:nvPr>
            <p:ph type="title"/>
          </p:nvPr>
        </p:nvSpPr>
        <p:spPr bwMode="auto">
          <a:xfrm>
            <a:off x="1" y="0"/>
            <a:ext cx="7602057"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29" name="Picture 14"/>
          <p:cNvPicPr>
            <a:picLocks noChangeAspect="1" noChangeArrowheads="1"/>
          </p:cNvPicPr>
          <p:nvPr/>
        </p:nvPicPr>
        <p:blipFill>
          <a:blip r:embed="rId19" cstate="screen"/>
          <a:srcRect t="3670"/>
          <a:stretch>
            <a:fillRect/>
          </a:stretch>
        </p:blipFill>
        <p:spPr bwMode="auto">
          <a:xfrm>
            <a:off x="8222502" y="4"/>
            <a:ext cx="1678768" cy="333375"/>
          </a:xfrm>
          <a:prstGeom prst="rect">
            <a:avLst/>
          </a:prstGeom>
          <a:noFill/>
          <a:ln w="9525">
            <a:noFill/>
            <a:miter lim="800000"/>
            <a:headEnd/>
            <a:tailEnd/>
          </a:ln>
        </p:spPr>
      </p:pic>
    </p:spTree>
    <p:extLst>
      <p:ext uri="{BB962C8B-B14F-4D97-AF65-F5344CB8AC3E}">
        <p14:creationId xmlns:p14="http://schemas.microsoft.com/office/powerpoint/2010/main" val="2795897814"/>
      </p:ext>
    </p:extLst>
  </p:cSld>
  <p:clrMap bg1="lt1" tx1="dk1" bg2="lt2" tx2="dk2" accent1="accent1" accent2="accent2" accent3="accent3" accent4="accent4" accent5="accent5" accent6="accent6" hlink="hlink" folHlink="folHlink"/>
  <p:sldLayoutIdLst>
    <p:sldLayoutId id="2147490117" r:id="rId1"/>
    <p:sldLayoutId id="2147490118" r:id="rId2"/>
    <p:sldLayoutId id="2147490119" r:id="rId3"/>
    <p:sldLayoutId id="2147490120" r:id="rId4"/>
    <p:sldLayoutId id="2147490121" r:id="rId5"/>
    <p:sldLayoutId id="2147490122" r:id="rId6"/>
    <p:sldLayoutId id="2147490123" r:id="rId7"/>
    <p:sldLayoutId id="2147490124" r:id="rId8"/>
    <p:sldLayoutId id="2147490125" r:id="rId9"/>
    <p:sldLayoutId id="2147490126" r:id="rId10"/>
    <p:sldLayoutId id="2147490127" r:id="rId11"/>
    <p:sldLayoutId id="2147490128" r:id="rId12"/>
    <p:sldLayoutId id="2147490129" r:id="rId13"/>
    <p:sldLayoutId id="2147490130" r:id="rId14"/>
  </p:sldLayoutIdLst>
  <p:hf hdr="0" ftr="0" dt="0"/>
  <p:txStyles>
    <p:titleStyle>
      <a:lvl1pPr algn="l" rtl="0" eaLnBrk="1" fontAlgn="base" hangingPunct="1">
        <a:spcBef>
          <a:spcPct val="0"/>
        </a:spcBef>
        <a:spcAft>
          <a:spcPct val="0"/>
        </a:spcAft>
        <a:defRPr kumimoji="1" sz="2585">
          <a:solidFill>
            <a:srgbClr val="4087C8"/>
          </a:solidFill>
          <a:latin typeface="+mj-lt"/>
          <a:ea typeface="+mj-ea"/>
          <a:cs typeface="+mj-cs"/>
        </a:defRPr>
      </a:lvl1pPr>
      <a:lvl2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41"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6531" indent="-316531" algn="l" rtl="0" eaLnBrk="1" fontAlgn="base" hangingPunct="1">
        <a:spcBef>
          <a:spcPct val="20000"/>
        </a:spcBef>
        <a:spcAft>
          <a:spcPct val="0"/>
        </a:spcAft>
        <a:buChar char="•"/>
        <a:defRPr kumimoji="1" sz="2954">
          <a:solidFill>
            <a:schemeClr val="tx1"/>
          </a:solidFill>
          <a:latin typeface="+mn-lt"/>
          <a:ea typeface="+mn-ea"/>
          <a:cs typeface="+mn-cs"/>
        </a:defRPr>
      </a:lvl1pPr>
      <a:lvl2pPr marL="685817" indent="-263776" algn="l" rtl="0" eaLnBrk="1" fontAlgn="base" hangingPunct="1">
        <a:spcBef>
          <a:spcPct val="20000"/>
        </a:spcBef>
        <a:spcAft>
          <a:spcPct val="0"/>
        </a:spcAft>
        <a:buChar char="–"/>
        <a:defRPr kumimoji="1" sz="2585">
          <a:solidFill>
            <a:schemeClr val="tx1"/>
          </a:solidFill>
          <a:latin typeface="+mn-lt"/>
          <a:ea typeface="+mn-ea"/>
        </a:defRPr>
      </a:lvl2pPr>
      <a:lvl3pPr marL="1055103" indent="-211021" algn="l" rtl="0" eaLnBrk="1" fontAlgn="base" hangingPunct="1">
        <a:spcBef>
          <a:spcPct val="20000"/>
        </a:spcBef>
        <a:spcAft>
          <a:spcPct val="0"/>
        </a:spcAft>
        <a:buChar char="•"/>
        <a:defRPr kumimoji="1" sz="2215">
          <a:solidFill>
            <a:schemeClr val="tx1"/>
          </a:solidFill>
          <a:latin typeface="+mn-lt"/>
          <a:ea typeface="+mn-ea"/>
        </a:defRPr>
      </a:lvl3pPr>
      <a:lvl4pPr marL="1477145" indent="-211021" algn="l" rtl="0" eaLnBrk="1" fontAlgn="base" hangingPunct="1">
        <a:spcBef>
          <a:spcPct val="20000"/>
        </a:spcBef>
        <a:spcAft>
          <a:spcPct val="0"/>
        </a:spcAft>
        <a:buChar char="–"/>
        <a:defRPr kumimoji="1" sz="1846">
          <a:solidFill>
            <a:schemeClr val="tx1"/>
          </a:solidFill>
          <a:latin typeface="+mn-lt"/>
          <a:ea typeface="+mn-ea"/>
        </a:defRPr>
      </a:lvl4pPr>
      <a:lvl5pPr marL="1899186" indent="-211021" algn="l" rtl="0" eaLnBrk="1" fontAlgn="base" hangingPunct="1">
        <a:spcBef>
          <a:spcPct val="20000"/>
        </a:spcBef>
        <a:spcAft>
          <a:spcPct val="0"/>
        </a:spcAft>
        <a:buChar char="»"/>
        <a:defRPr kumimoji="1" sz="1846">
          <a:solidFill>
            <a:schemeClr val="tx1"/>
          </a:solidFill>
          <a:latin typeface="+mn-lt"/>
          <a:ea typeface="+mn-ea"/>
        </a:defRPr>
      </a:lvl5pPr>
      <a:lvl6pPr marL="2321227" indent="-211021" algn="l" rtl="0" eaLnBrk="1" fontAlgn="base" hangingPunct="1">
        <a:spcBef>
          <a:spcPct val="20000"/>
        </a:spcBef>
        <a:spcAft>
          <a:spcPct val="0"/>
        </a:spcAft>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062" y="1600206"/>
            <a:ext cx="891111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grpSp>
        <p:nvGrpSpPr>
          <p:cNvPr id="2" name="Group 18"/>
          <p:cNvGrpSpPr>
            <a:grpSpLocks/>
          </p:cNvGrpSpPr>
          <p:nvPr/>
        </p:nvGrpSpPr>
        <p:grpSpPr bwMode="auto">
          <a:xfrm>
            <a:off x="0" y="0"/>
            <a:ext cx="9901238" cy="546100"/>
            <a:chOff x="0" y="0"/>
            <a:chExt cx="5760" cy="344"/>
          </a:xfrm>
        </p:grpSpPr>
        <p:pic>
          <p:nvPicPr>
            <p:cNvPr id="1030" name="Picture 9" descr="mlit_top"/>
            <p:cNvPicPr>
              <a:picLocks noChangeAspect="1" noChangeArrowheads="1"/>
            </p:cNvPicPr>
            <p:nvPr userDrawn="1"/>
          </p:nvPicPr>
          <p:blipFill>
            <a:blip r:embed="rId16" cstate="screen"/>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2" name="Picture 11" descr="mlit_top"/>
              <p:cNvPicPr>
                <a:picLocks noChangeAspect="1" noChangeArrowheads="1"/>
              </p:cNvPicPr>
              <p:nvPr userDrawn="1"/>
            </p:nvPicPr>
            <p:blipFill>
              <a:blip r:embed="rId17" cstate="screen"/>
              <a:srcRect r="66945" b="42805"/>
              <a:stretch>
                <a:fillRect/>
              </a:stretch>
            </p:blipFill>
            <p:spPr bwMode="auto">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8" cstate="screen"/>
              <a:srcRect l="50000" b="42805"/>
              <a:stretch>
                <a:fillRect/>
              </a:stretch>
            </p:blipFill>
            <p:spPr bwMode="auto">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8" cstate="screen"/>
              <a:srcRect l="68906" b="42805"/>
              <a:stretch>
                <a:fillRect/>
              </a:stretch>
            </p:blipFill>
            <p:spPr bwMode="auto">
              <a:xfrm>
                <a:off x="0" y="0"/>
                <a:ext cx="1791" cy="318"/>
              </a:xfrm>
              <a:prstGeom prst="rect">
                <a:avLst/>
              </a:prstGeom>
              <a:noFill/>
              <a:ln w="9525">
                <a:noFill/>
                <a:miter lim="800000"/>
                <a:headEnd/>
                <a:tailEnd/>
              </a:ln>
            </p:spPr>
          </p:pic>
        </p:grpSp>
      </p:grpSp>
      <p:sp>
        <p:nvSpPr>
          <p:cNvPr id="1028" name="Rectangle 2"/>
          <p:cNvSpPr>
            <a:spLocks noGrp="1" noChangeArrowheads="1"/>
          </p:cNvSpPr>
          <p:nvPr>
            <p:ph type="title"/>
          </p:nvPr>
        </p:nvSpPr>
        <p:spPr bwMode="auto">
          <a:xfrm>
            <a:off x="1" y="0"/>
            <a:ext cx="7602057"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29" name="Picture 14"/>
          <p:cNvPicPr>
            <a:picLocks noChangeAspect="1" noChangeArrowheads="1"/>
          </p:cNvPicPr>
          <p:nvPr/>
        </p:nvPicPr>
        <p:blipFill>
          <a:blip r:embed="rId19" cstate="screen"/>
          <a:srcRect t="3670"/>
          <a:stretch>
            <a:fillRect/>
          </a:stretch>
        </p:blipFill>
        <p:spPr bwMode="auto">
          <a:xfrm>
            <a:off x="8222502" y="4"/>
            <a:ext cx="1678768" cy="333375"/>
          </a:xfrm>
          <a:prstGeom prst="rect">
            <a:avLst/>
          </a:prstGeom>
          <a:noFill/>
          <a:ln w="9525">
            <a:noFill/>
            <a:miter lim="800000"/>
            <a:headEnd/>
            <a:tailEnd/>
          </a:ln>
        </p:spPr>
      </p:pic>
    </p:spTree>
    <p:extLst>
      <p:ext uri="{BB962C8B-B14F-4D97-AF65-F5344CB8AC3E}">
        <p14:creationId xmlns:p14="http://schemas.microsoft.com/office/powerpoint/2010/main" val="1366525350"/>
      </p:ext>
    </p:extLst>
  </p:cSld>
  <p:clrMap bg1="lt1" tx1="dk1" bg2="lt2" tx2="dk2" accent1="accent1" accent2="accent2" accent3="accent3" accent4="accent4" accent5="accent5" accent6="accent6" hlink="hlink" folHlink="folHlink"/>
  <p:sldLayoutIdLst>
    <p:sldLayoutId id="2147490218" r:id="rId1"/>
    <p:sldLayoutId id="2147490219" r:id="rId2"/>
    <p:sldLayoutId id="2147490220" r:id="rId3"/>
    <p:sldLayoutId id="2147490221" r:id="rId4"/>
    <p:sldLayoutId id="2147490222" r:id="rId5"/>
    <p:sldLayoutId id="2147490223" r:id="rId6"/>
    <p:sldLayoutId id="2147490224" r:id="rId7"/>
    <p:sldLayoutId id="2147490225" r:id="rId8"/>
    <p:sldLayoutId id="2147490226" r:id="rId9"/>
    <p:sldLayoutId id="2147490227" r:id="rId10"/>
    <p:sldLayoutId id="2147490228" r:id="rId11"/>
    <p:sldLayoutId id="2147490229" r:id="rId12"/>
    <p:sldLayoutId id="2147490230" r:id="rId13"/>
    <p:sldLayoutId id="2147490231" r:id="rId14"/>
  </p:sldLayoutIdLst>
  <p:hf hdr="0" ftr="0" dt="0"/>
  <p:txStyles>
    <p:titleStyle>
      <a:lvl1pPr algn="l" rtl="0" eaLnBrk="1" fontAlgn="base" hangingPunct="1">
        <a:spcBef>
          <a:spcPct val="0"/>
        </a:spcBef>
        <a:spcAft>
          <a:spcPct val="0"/>
        </a:spcAft>
        <a:defRPr kumimoji="1" sz="2585">
          <a:solidFill>
            <a:srgbClr val="4087C8"/>
          </a:solidFill>
          <a:latin typeface="+mj-lt"/>
          <a:ea typeface="+mj-ea"/>
          <a:cs typeface="+mj-cs"/>
        </a:defRPr>
      </a:lvl1pPr>
      <a:lvl2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41"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6531" indent="-316531" algn="l" rtl="0" eaLnBrk="1" fontAlgn="base" hangingPunct="1">
        <a:spcBef>
          <a:spcPct val="20000"/>
        </a:spcBef>
        <a:spcAft>
          <a:spcPct val="0"/>
        </a:spcAft>
        <a:buChar char="•"/>
        <a:defRPr kumimoji="1" sz="2954">
          <a:solidFill>
            <a:schemeClr val="tx1"/>
          </a:solidFill>
          <a:latin typeface="+mn-lt"/>
          <a:ea typeface="+mn-ea"/>
          <a:cs typeface="+mn-cs"/>
        </a:defRPr>
      </a:lvl1pPr>
      <a:lvl2pPr marL="685817" indent="-263776" algn="l" rtl="0" eaLnBrk="1" fontAlgn="base" hangingPunct="1">
        <a:spcBef>
          <a:spcPct val="20000"/>
        </a:spcBef>
        <a:spcAft>
          <a:spcPct val="0"/>
        </a:spcAft>
        <a:buChar char="–"/>
        <a:defRPr kumimoji="1" sz="2585">
          <a:solidFill>
            <a:schemeClr val="tx1"/>
          </a:solidFill>
          <a:latin typeface="+mn-lt"/>
          <a:ea typeface="+mn-ea"/>
        </a:defRPr>
      </a:lvl2pPr>
      <a:lvl3pPr marL="1055103" indent="-211021" algn="l" rtl="0" eaLnBrk="1" fontAlgn="base" hangingPunct="1">
        <a:spcBef>
          <a:spcPct val="20000"/>
        </a:spcBef>
        <a:spcAft>
          <a:spcPct val="0"/>
        </a:spcAft>
        <a:buChar char="•"/>
        <a:defRPr kumimoji="1" sz="2215">
          <a:solidFill>
            <a:schemeClr val="tx1"/>
          </a:solidFill>
          <a:latin typeface="+mn-lt"/>
          <a:ea typeface="+mn-ea"/>
        </a:defRPr>
      </a:lvl3pPr>
      <a:lvl4pPr marL="1477145" indent="-211021" algn="l" rtl="0" eaLnBrk="1" fontAlgn="base" hangingPunct="1">
        <a:spcBef>
          <a:spcPct val="20000"/>
        </a:spcBef>
        <a:spcAft>
          <a:spcPct val="0"/>
        </a:spcAft>
        <a:buChar char="–"/>
        <a:defRPr kumimoji="1" sz="1846">
          <a:solidFill>
            <a:schemeClr val="tx1"/>
          </a:solidFill>
          <a:latin typeface="+mn-lt"/>
          <a:ea typeface="+mn-ea"/>
        </a:defRPr>
      </a:lvl4pPr>
      <a:lvl5pPr marL="1899186" indent="-211021" algn="l" rtl="0" eaLnBrk="1" fontAlgn="base" hangingPunct="1">
        <a:spcBef>
          <a:spcPct val="20000"/>
        </a:spcBef>
        <a:spcAft>
          <a:spcPct val="0"/>
        </a:spcAft>
        <a:buChar char="»"/>
        <a:defRPr kumimoji="1" sz="1846">
          <a:solidFill>
            <a:schemeClr val="tx1"/>
          </a:solidFill>
          <a:latin typeface="+mn-lt"/>
          <a:ea typeface="+mn-ea"/>
        </a:defRPr>
      </a:lvl5pPr>
      <a:lvl6pPr marL="2321227" indent="-211021" algn="l" rtl="0" eaLnBrk="1" fontAlgn="base" hangingPunct="1">
        <a:spcBef>
          <a:spcPct val="20000"/>
        </a:spcBef>
        <a:spcAft>
          <a:spcPct val="0"/>
        </a:spcAft>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062" y="1600206"/>
            <a:ext cx="891111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grpSp>
        <p:nvGrpSpPr>
          <p:cNvPr id="2" name="Group 18"/>
          <p:cNvGrpSpPr>
            <a:grpSpLocks/>
          </p:cNvGrpSpPr>
          <p:nvPr/>
        </p:nvGrpSpPr>
        <p:grpSpPr bwMode="auto">
          <a:xfrm>
            <a:off x="0" y="0"/>
            <a:ext cx="9901238" cy="546100"/>
            <a:chOff x="0" y="0"/>
            <a:chExt cx="5760" cy="344"/>
          </a:xfrm>
        </p:grpSpPr>
        <p:pic>
          <p:nvPicPr>
            <p:cNvPr id="1030" name="Picture 9" descr="mlit_top"/>
            <p:cNvPicPr>
              <a:picLocks noChangeAspect="1" noChangeArrowheads="1"/>
            </p:cNvPicPr>
            <p:nvPr userDrawn="1"/>
          </p:nvPicPr>
          <p:blipFill>
            <a:blip r:embed="rId16" cstate="screen"/>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2" name="Picture 11" descr="mlit_top"/>
              <p:cNvPicPr>
                <a:picLocks noChangeAspect="1" noChangeArrowheads="1"/>
              </p:cNvPicPr>
              <p:nvPr userDrawn="1"/>
            </p:nvPicPr>
            <p:blipFill>
              <a:blip r:embed="rId17" cstate="screen"/>
              <a:srcRect r="66945" b="42805"/>
              <a:stretch>
                <a:fillRect/>
              </a:stretch>
            </p:blipFill>
            <p:spPr bwMode="auto">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8" cstate="screen"/>
              <a:srcRect l="50000" b="42805"/>
              <a:stretch>
                <a:fillRect/>
              </a:stretch>
            </p:blipFill>
            <p:spPr bwMode="auto">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8" cstate="screen"/>
              <a:srcRect l="68906" b="42805"/>
              <a:stretch>
                <a:fillRect/>
              </a:stretch>
            </p:blipFill>
            <p:spPr bwMode="auto">
              <a:xfrm>
                <a:off x="0" y="0"/>
                <a:ext cx="1791" cy="318"/>
              </a:xfrm>
              <a:prstGeom prst="rect">
                <a:avLst/>
              </a:prstGeom>
              <a:noFill/>
              <a:ln w="9525">
                <a:noFill/>
                <a:miter lim="800000"/>
                <a:headEnd/>
                <a:tailEnd/>
              </a:ln>
            </p:spPr>
          </p:pic>
        </p:grpSp>
      </p:grpSp>
      <p:sp>
        <p:nvSpPr>
          <p:cNvPr id="1028" name="Rectangle 2"/>
          <p:cNvSpPr>
            <a:spLocks noGrp="1" noChangeArrowheads="1"/>
          </p:cNvSpPr>
          <p:nvPr>
            <p:ph type="title"/>
          </p:nvPr>
        </p:nvSpPr>
        <p:spPr bwMode="auto">
          <a:xfrm>
            <a:off x="1" y="0"/>
            <a:ext cx="7602057"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29" name="Picture 14"/>
          <p:cNvPicPr>
            <a:picLocks noChangeAspect="1" noChangeArrowheads="1"/>
          </p:cNvPicPr>
          <p:nvPr/>
        </p:nvPicPr>
        <p:blipFill>
          <a:blip r:embed="rId19" cstate="screen"/>
          <a:srcRect t="3670"/>
          <a:stretch>
            <a:fillRect/>
          </a:stretch>
        </p:blipFill>
        <p:spPr bwMode="auto">
          <a:xfrm>
            <a:off x="8222502" y="4"/>
            <a:ext cx="1678768" cy="333375"/>
          </a:xfrm>
          <a:prstGeom prst="rect">
            <a:avLst/>
          </a:prstGeom>
          <a:noFill/>
          <a:ln w="9525">
            <a:noFill/>
            <a:miter lim="800000"/>
            <a:headEnd/>
            <a:tailEnd/>
          </a:ln>
        </p:spPr>
      </p:pic>
    </p:spTree>
    <p:extLst>
      <p:ext uri="{BB962C8B-B14F-4D97-AF65-F5344CB8AC3E}">
        <p14:creationId xmlns:p14="http://schemas.microsoft.com/office/powerpoint/2010/main" val="3847374403"/>
      </p:ext>
    </p:extLst>
  </p:cSld>
  <p:clrMap bg1="lt1" tx1="dk1" bg2="lt2" tx2="dk2" accent1="accent1" accent2="accent2" accent3="accent3" accent4="accent4" accent5="accent5" accent6="accent6" hlink="hlink" folHlink="folHlink"/>
  <p:sldLayoutIdLst>
    <p:sldLayoutId id="2147490233" r:id="rId1"/>
    <p:sldLayoutId id="2147490234" r:id="rId2"/>
    <p:sldLayoutId id="2147490235" r:id="rId3"/>
    <p:sldLayoutId id="2147490236" r:id="rId4"/>
    <p:sldLayoutId id="2147490237" r:id="rId5"/>
    <p:sldLayoutId id="2147490238" r:id="rId6"/>
    <p:sldLayoutId id="2147490239" r:id="rId7"/>
    <p:sldLayoutId id="2147490240" r:id="rId8"/>
    <p:sldLayoutId id="2147490241" r:id="rId9"/>
    <p:sldLayoutId id="2147490242" r:id="rId10"/>
    <p:sldLayoutId id="2147490243" r:id="rId11"/>
    <p:sldLayoutId id="2147490244" r:id="rId12"/>
    <p:sldLayoutId id="2147490245" r:id="rId13"/>
    <p:sldLayoutId id="2147490246" r:id="rId14"/>
  </p:sldLayoutIdLst>
  <p:hf hdr="0" ftr="0" dt="0"/>
  <p:txStyles>
    <p:titleStyle>
      <a:lvl1pPr algn="l" rtl="0" eaLnBrk="1" fontAlgn="base" hangingPunct="1">
        <a:spcBef>
          <a:spcPct val="0"/>
        </a:spcBef>
        <a:spcAft>
          <a:spcPct val="0"/>
        </a:spcAft>
        <a:defRPr kumimoji="1" sz="2585">
          <a:solidFill>
            <a:srgbClr val="4087C8"/>
          </a:solidFill>
          <a:latin typeface="+mj-lt"/>
          <a:ea typeface="+mj-ea"/>
          <a:cs typeface="+mj-cs"/>
        </a:defRPr>
      </a:lvl1pPr>
      <a:lvl2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41"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eaLnBrk="1" fontAlgn="base" hangingPunct="1">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6531" indent="-316531" algn="l" rtl="0" eaLnBrk="1" fontAlgn="base" hangingPunct="1">
        <a:spcBef>
          <a:spcPct val="20000"/>
        </a:spcBef>
        <a:spcAft>
          <a:spcPct val="0"/>
        </a:spcAft>
        <a:buChar char="•"/>
        <a:defRPr kumimoji="1" sz="2954">
          <a:solidFill>
            <a:schemeClr val="tx1"/>
          </a:solidFill>
          <a:latin typeface="+mn-lt"/>
          <a:ea typeface="+mn-ea"/>
          <a:cs typeface="+mn-cs"/>
        </a:defRPr>
      </a:lvl1pPr>
      <a:lvl2pPr marL="685817" indent="-263776" algn="l" rtl="0" eaLnBrk="1" fontAlgn="base" hangingPunct="1">
        <a:spcBef>
          <a:spcPct val="20000"/>
        </a:spcBef>
        <a:spcAft>
          <a:spcPct val="0"/>
        </a:spcAft>
        <a:buChar char="–"/>
        <a:defRPr kumimoji="1" sz="2585">
          <a:solidFill>
            <a:schemeClr val="tx1"/>
          </a:solidFill>
          <a:latin typeface="+mn-lt"/>
          <a:ea typeface="+mn-ea"/>
        </a:defRPr>
      </a:lvl2pPr>
      <a:lvl3pPr marL="1055103" indent="-211021" algn="l" rtl="0" eaLnBrk="1" fontAlgn="base" hangingPunct="1">
        <a:spcBef>
          <a:spcPct val="20000"/>
        </a:spcBef>
        <a:spcAft>
          <a:spcPct val="0"/>
        </a:spcAft>
        <a:buChar char="•"/>
        <a:defRPr kumimoji="1" sz="2215">
          <a:solidFill>
            <a:schemeClr val="tx1"/>
          </a:solidFill>
          <a:latin typeface="+mn-lt"/>
          <a:ea typeface="+mn-ea"/>
        </a:defRPr>
      </a:lvl3pPr>
      <a:lvl4pPr marL="1477145" indent="-211021" algn="l" rtl="0" eaLnBrk="1" fontAlgn="base" hangingPunct="1">
        <a:spcBef>
          <a:spcPct val="20000"/>
        </a:spcBef>
        <a:spcAft>
          <a:spcPct val="0"/>
        </a:spcAft>
        <a:buChar char="–"/>
        <a:defRPr kumimoji="1" sz="1846">
          <a:solidFill>
            <a:schemeClr val="tx1"/>
          </a:solidFill>
          <a:latin typeface="+mn-lt"/>
          <a:ea typeface="+mn-ea"/>
        </a:defRPr>
      </a:lvl4pPr>
      <a:lvl5pPr marL="1899186" indent="-211021" algn="l" rtl="0" eaLnBrk="1" fontAlgn="base" hangingPunct="1">
        <a:spcBef>
          <a:spcPct val="20000"/>
        </a:spcBef>
        <a:spcAft>
          <a:spcPct val="0"/>
        </a:spcAft>
        <a:buChar char="»"/>
        <a:defRPr kumimoji="1" sz="1846">
          <a:solidFill>
            <a:schemeClr val="tx1"/>
          </a:solidFill>
          <a:latin typeface="+mn-lt"/>
          <a:ea typeface="+mn-ea"/>
        </a:defRPr>
      </a:lvl5pPr>
      <a:lvl6pPr marL="2321227" indent="-211021" algn="l" rtl="0" eaLnBrk="1" fontAlgn="base" hangingPunct="1">
        <a:spcBef>
          <a:spcPct val="20000"/>
        </a:spcBef>
        <a:spcAft>
          <a:spcPct val="0"/>
        </a:spcAft>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062" y="1600206"/>
            <a:ext cx="891111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062" y="6245225"/>
            <a:ext cx="231028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1">
                <a:ea typeface="ＭＳ Ｐゴシック" pitchFamily="50" charset="-128"/>
              </a:defRPr>
            </a:lvl1pPr>
          </a:lstStyle>
          <a:p>
            <a:pPr eaLnBrk="1" hangingPunct="1">
              <a:defRPr/>
            </a:pPr>
            <a:endParaRPr lang="en-US" altLang="ja-JP">
              <a:solidFill>
                <a:prstClr val="black"/>
              </a:solidFill>
              <a:latin typeface="Arial" charset="0"/>
            </a:endParaRPr>
          </a:p>
        </p:txBody>
      </p:sp>
      <p:sp>
        <p:nvSpPr>
          <p:cNvPr id="1029" name="Rectangle 5"/>
          <p:cNvSpPr>
            <a:spLocks noGrp="1" noChangeArrowheads="1"/>
          </p:cNvSpPr>
          <p:nvPr>
            <p:ph type="ftr" sz="quarter" idx="3"/>
          </p:nvPr>
        </p:nvSpPr>
        <p:spPr bwMode="auto">
          <a:xfrm>
            <a:off x="3382923" y="6245225"/>
            <a:ext cx="313539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1">
                <a:ea typeface="ＭＳ Ｐゴシック" pitchFamily="50" charset="-128"/>
              </a:defRPr>
            </a:lvl1pPr>
          </a:lstStyle>
          <a:p>
            <a:pPr eaLnBrk="1" hangingPunct="1">
              <a:defRPr/>
            </a:pPr>
            <a:endParaRPr lang="en-US" altLang="ja-JP">
              <a:solidFill>
                <a:prstClr val="black"/>
              </a:solidFill>
              <a:latin typeface="Arial" charset="0"/>
            </a:endParaRPr>
          </a:p>
        </p:txBody>
      </p:sp>
      <p:sp>
        <p:nvSpPr>
          <p:cNvPr id="1030" name="Rectangle 6"/>
          <p:cNvSpPr>
            <a:spLocks noGrp="1" noChangeArrowheads="1"/>
          </p:cNvSpPr>
          <p:nvPr>
            <p:ph type="sldNum" sz="quarter" idx="4"/>
          </p:nvPr>
        </p:nvSpPr>
        <p:spPr bwMode="auto">
          <a:xfrm>
            <a:off x="7590949" y="6525344"/>
            <a:ext cx="231028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1">
                <a:ea typeface="ＭＳ Ｐゴシック" pitchFamily="50" charset="-128"/>
              </a:defRPr>
            </a:lvl1pPr>
          </a:lstStyle>
          <a:p>
            <a:pPr eaLnBrk="1" hangingPunct="1">
              <a:defRPr/>
            </a:pPr>
            <a:fld id="{FFDCE21E-3BF4-4A13-BE4A-B95BE9787BE2}" type="slidenum">
              <a:rPr lang="en-US" altLang="ja-JP" smtClean="0">
                <a:solidFill>
                  <a:prstClr val="black"/>
                </a:solidFill>
                <a:latin typeface="Arial" charset="0"/>
              </a:rPr>
              <a:pPr eaLnBrk="1" hangingPunct="1">
                <a:defRPr/>
              </a:pPr>
              <a:t>‹#›</a:t>
            </a:fld>
            <a:endParaRPr lang="en-US" altLang="ja-JP">
              <a:solidFill>
                <a:prstClr val="black"/>
              </a:solidFill>
              <a:latin typeface="Arial" charset="0"/>
            </a:endParaRPr>
          </a:p>
        </p:txBody>
      </p:sp>
      <p:grpSp>
        <p:nvGrpSpPr>
          <p:cNvPr id="2" name="Group 18"/>
          <p:cNvGrpSpPr>
            <a:grpSpLocks/>
          </p:cNvGrpSpPr>
          <p:nvPr/>
        </p:nvGrpSpPr>
        <p:grpSpPr bwMode="auto">
          <a:xfrm>
            <a:off x="0" y="0"/>
            <a:ext cx="9901238" cy="546100"/>
            <a:chOff x="0" y="0"/>
            <a:chExt cx="5760" cy="344"/>
          </a:xfrm>
        </p:grpSpPr>
        <p:pic>
          <p:nvPicPr>
            <p:cNvPr id="1034" name="Picture 9" descr="mlit_top"/>
            <p:cNvPicPr>
              <a:picLocks noChangeAspect="1" noChangeArrowheads="1"/>
            </p:cNvPicPr>
            <p:nvPr/>
          </p:nvPicPr>
          <p:blipFill>
            <a:blip r:embed="rId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p:nvGrpSpPr>
          <p:grpSpPr bwMode="auto">
            <a:xfrm>
              <a:off x="0" y="0"/>
              <a:ext cx="5760" cy="318"/>
              <a:chOff x="0" y="0"/>
              <a:chExt cx="5760" cy="318"/>
            </a:xfrm>
          </p:grpSpPr>
          <p:pic>
            <p:nvPicPr>
              <p:cNvPr id="1036" name="Picture 11" descr="mlit_top"/>
              <p:cNvPicPr>
                <a:picLocks noChangeAspect="1" noChangeArrowheads="1"/>
              </p:cNvPicPr>
              <p:nvPr/>
            </p:nvPicPr>
            <p:blipFill>
              <a:blip r:embed="rId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p:nvPicPr>
            <p:blipFill>
              <a:blip r:embed="rId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p:nvPicPr>
            <p:blipFill>
              <a:blip r:embed="rId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4" y="0"/>
            <a:ext cx="5340824"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2" name="Picture 14"/>
          <p:cNvPicPr>
            <a:picLocks noChangeAspect="1" noChangeArrowheads="1"/>
          </p:cNvPicPr>
          <p:nvPr/>
        </p:nvPicPr>
        <p:blipFill>
          <a:blip r:embed="rId8" cstate="print">
            <a:extLst>
              <a:ext uri="{28A0092B-C50C-407E-A947-70E740481C1C}">
                <a14:useLocalDpi xmlns:a14="http://schemas.microsoft.com/office/drawing/2010/main" val="0"/>
              </a:ext>
            </a:extLst>
          </a:blip>
          <a:srcRect t="3670"/>
          <a:stretch>
            <a:fillRect/>
          </a:stretch>
        </p:blipFill>
        <p:spPr bwMode="auto">
          <a:xfrm>
            <a:off x="8221813" y="6"/>
            <a:ext cx="167942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8"/>
          <p:cNvGrpSpPr>
            <a:grpSpLocks/>
          </p:cNvGrpSpPr>
          <p:nvPr/>
        </p:nvGrpSpPr>
        <p:grpSpPr bwMode="auto">
          <a:xfrm>
            <a:off x="0" y="0"/>
            <a:ext cx="9901238" cy="546100"/>
            <a:chOff x="0" y="0"/>
            <a:chExt cx="5760" cy="344"/>
          </a:xfrm>
        </p:grpSpPr>
        <p:pic>
          <p:nvPicPr>
            <p:cNvPr id="15" name="Picture 9" descr="mlit_top"/>
            <p:cNvPicPr>
              <a:picLocks noChangeAspect="1" noChangeArrowheads="1"/>
            </p:cNvPicPr>
            <p:nvPr/>
          </p:nvPicPr>
          <p:blipFill>
            <a:blip r:embed="rId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7"/>
            <p:cNvGrpSpPr>
              <a:grpSpLocks/>
            </p:cNvGrpSpPr>
            <p:nvPr/>
          </p:nvGrpSpPr>
          <p:grpSpPr bwMode="auto">
            <a:xfrm>
              <a:off x="0" y="0"/>
              <a:ext cx="5760" cy="318"/>
              <a:chOff x="0" y="0"/>
              <a:chExt cx="5760" cy="318"/>
            </a:xfrm>
          </p:grpSpPr>
          <p:pic>
            <p:nvPicPr>
              <p:cNvPr id="17" name="Picture 11" descr="mlit_top"/>
              <p:cNvPicPr>
                <a:picLocks noChangeAspect="1" noChangeArrowheads="1"/>
              </p:cNvPicPr>
              <p:nvPr/>
            </p:nvPicPr>
            <p:blipFill>
              <a:blip r:embed="rId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6" descr="mlit_top"/>
              <p:cNvPicPr>
                <a:picLocks noChangeAspect="1" noChangeArrowheads="1"/>
              </p:cNvPicPr>
              <p:nvPr/>
            </p:nvPicPr>
            <p:blipFill>
              <a:blip r:embed="rId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0" descr="mlit_top"/>
              <p:cNvPicPr>
                <a:picLocks noChangeAspect="1" noChangeArrowheads="1"/>
              </p:cNvPicPr>
              <p:nvPr/>
            </p:nvPicPr>
            <p:blipFill>
              <a:blip r:embed="rId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0" name="Picture 14"/>
          <p:cNvPicPr>
            <a:picLocks noChangeAspect="1" noChangeArrowheads="1"/>
          </p:cNvPicPr>
          <p:nvPr/>
        </p:nvPicPr>
        <p:blipFill>
          <a:blip r:embed="rId8" cstate="print">
            <a:extLst>
              <a:ext uri="{28A0092B-C50C-407E-A947-70E740481C1C}">
                <a14:useLocalDpi xmlns:a14="http://schemas.microsoft.com/office/drawing/2010/main" val="0"/>
              </a:ext>
            </a:extLst>
          </a:blip>
          <a:srcRect t="3670"/>
          <a:stretch>
            <a:fillRect/>
          </a:stretch>
        </p:blipFill>
        <p:spPr bwMode="auto">
          <a:xfrm>
            <a:off x="8221811" y="2"/>
            <a:ext cx="167942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p:cNvSpPr txBox="1">
            <a:spLocks noChangeArrowheads="1"/>
          </p:cNvSpPr>
          <p:nvPr/>
        </p:nvSpPr>
        <p:spPr bwMode="auto">
          <a:xfrm>
            <a:off x="8849231" y="306309"/>
            <a:ext cx="10520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99" b="1" dirty="0" smtClean="0">
                <a:solidFill>
                  <a:prstClr val="black"/>
                </a:solidFill>
              </a:rPr>
              <a:t>【</a:t>
            </a:r>
            <a:r>
              <a:rPr lang="ja-JP" altLang="en-US" sz="999" b="1" dirty="0" smtClean="0">
                <a:solidFill>
                  <a:prstClr val="black"/>
                </a:solidFill>
              </a:rPr>
              <a:t>機密性２</a:t>
            </a:r>
            <a:r>
              <a:rPr lang="en-US" altLang="ja-JP" sz="999" b="1" dirty="0" smtClean="0">
                <a:solidFill>
                  <a:prstClr val="black"/>
                </a:solidFill>
              </a:rPr>
              <a:t>】</a:t>
            </a:r>
            <a:endParaRPr lang="en-US" altLang="ja-JP" sz="999" b="1" dirty="0">
              <a:solidFill>
                <a:prstClr val="black"/>
              </a:solidFill>
            </a:endParaRPr>
          </a:p>
        </p:txBody>
      </p:sp>
      <p:grpSp>
        <p:nvGrpSpPr>
          <p:cNvPr id="22" name="Group 18"/>
          <p:cNvGrpSpPr>
            <a:grpSpLocks/>
          </p:cNvGrpSpPr>
          <p:nvPr userDrawn="1"/>
        </p:nvGrpSpPr>
        <p:grpSpPr bwMode="auto">
          <a:xfrm>
            <a:off x="0" y="0"/>
            <a:ext cx="9901238" cy="546100"/>
            <a:chOff x="0" y="0"/>
            <a:chExt cx="5760" cy="344"/>
          </a:xfrm>
        </p:grpSpPr>
        <p:pic>
          <p:nvPicPr>
            <p:cNvPr id="23" name="Picture 9" descr="mlit_top"/>
            <p:cNvPicPr>
              <a:picLocks noChangeAspect="1" noChangeArrowheads="1"/>
            </p:cNvPicPr>
            <p:nvPr userDrawn="1"/>
          </p:nvPicPr>
          <p:blipFill>
            <a:blip r:embed="rId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 name="Group 17"/>
            <p:cNvGrpSpPr>
              <a:grpSpLocks/>
            </p:cNvGrpSpPr>
            <p:nvPr userDrawn="1"/>
          </p:nvGrpSpPr>
          <p:grpSpPr bwMode="auto">
            <a:xfrm>
              <a:off x="0" y="0"/>
              <a:ext cx="5760" cy="318"/>
              <a:chOff x="0" y="0"/>
              <a:chExt cx="5760" cy="318"/>
            </a:xfrm>
          </p:grpSpPr>
          <p:pic>
            <p:nvPicPr>
              <p:cNvPr id="25" name="Picture 11" descr="mlit_top"/>
              <p:cNvPicPr>
                <a:picLocks noChangeAspect="1" noChangeArrowheads="1"/>
              </p:cNvPicPr>
              <p:nvPr userDrawn="1"/>
            </p:nvPicPr>
            <p:blipFill>
              <a:blip r:embed="rId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6" descr="mlit_top"/>
              <p:cNvPicPr>
                <a:picLocks noChangeAspect="1" noChangeArrowheads="1"/>
              </p:cNvPicPr>
              <p:nvPr userDrawn="1"/>
            </p:nvPicPr>
            <p:blipFill>
              <a:blip r:embed="rId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0" descr="mlit_top"/>
              <p:cNvPicPr>
                <a:picLocks noChangeAspect="1" noChangeArrowheads="1"/>
              </p:cNvPicPr>
              <p:nvPr userDrawn="1"/>
            </p:nvPicPr>
            <p:blipFill>
              <a:blip r:embed="rId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8" name="Picture 14"/>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t="3670"/>
          <a:stretch>
            <a:fillRect/>
          </a:stretch>
        </p:blipFill>
        <p:spPr bwMode="auto">
          <a:xfrm>
            <a:off x="8221811" y="2"/>
            <a:ext cx="167942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9118290"/>
      </p:ext>
    </p:extLst>
  </p:cSld>
  <p:clrMap bg1="lt1" tx1="dk1" bg2="lt2" tx2="dk2" accent1="accent1" accent2="accent2" accent3="accent3" accent4="accent4" accent5="accent5" accent6="accent6" hlink="hlink" folHlink="folHlink"/>
  <p:sldLayoutIdLst>
    <p:sldLayoutId id="2147490296" r:id="rId1"/>
    <p:sldLayoutId id="2147490297" r:id="rId2"/>
    <p:sldLayoutId id="2147490298" r:id="rId3"/>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584">
          <a:solidFill>
            <a:srgbClr val="4087C8"/>
          </a:solidFill>
          <a:latin typeface="+mj-lt"/>
          <a:ea typeface="+mj-ea"/>
          <a:cs typeface="+mj-cs"/>
        </a:defRPr>
      </a:lvl1pPr>
      <a:lvl2pPr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5pPr>
      <a:lvl6pPr marL="421828"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6pPr>
      <a:lvl7pPr marL="843656"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7pPr>
      <a:lvl8pPr marL="1265484"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8pPr>
      <a:lvl9pPr marL="1687311" algn="l" rtl="0" eaLnBrk="1" fontAlgn="base" hangingPunct="1">
        <a:spcBef>
          <a:spcPct val="0"/>
        </a:spcBef>
        <a:spcAft>
          <a:spcPct val="0"/>
        </a:spcAft>
        <a:defRPr kumimoji="1" sz="2584">
          <a:solidFill>
            <a:srgbClr val="4087C8"/>
          </a:solidFill>
          <a:latin typeface="HGP創英角ｺﾞｼｯｸUB" pitchFamily="50" charset="-128"/>
          <a:ea typeface="HGP創英角ｺﾞｼｯｸUB" pitchFamily="50" charset="-128"/>
        </a:defRPr>
      </a:lvl9pPr>
    </p:titleStyle>
    <p:bodyStyle>
      <a:lvl1pPr marL="316371" indent="-316371" algn="l" rtl="0" eaLnBrk="1" fontAlgn="base" hangingPunct="1">
        <a:spcBef>
          <a:spcPct val="20000"/>
        </a:spcBef>
        <a:spcAft>
          <a:spcPct val="0"/>
        </a:spcAft>
        <a:buChar char="•"/>
        <a:defRPr kumimoji="1" sz="2953">
          <a:solidFill>
            <a:schemeClr val="tx1"/>
          </a:solidFill>
          <a:latin typeface="+mn-lt"/>
          <a:ea typeface="+mn-ea"/>
          <a:cs typeface="+mn-cs"/>
        </a:defRPr>
      </a:lvl1pPr>
      <a:lvl2pPr marL="685470" indent="-263642" algn="l" rtl="0" eaLnBrk="1" fontAlgn="base" hangingPunct="1">
        <a:spcBef>
          <a:spcPct val="20000"/>
        </a:spcBef>
        <a:spcAft>
          <a:spcPct val="0"/>
        </a:spcAft>
        <a:buChar char="–"/>
        <a:defRPr kumimoji="1" sz="2584">
          <a:solidFill>
            <a:schemeClr val="tx1"/>
          </a:solidFill>
          <a:latin typeface="+mn-lt"/>
          <a:ea typeface="+mn-ea"/>
        </a:defRPr>
      </a:lvl2pPr>
      <a:lvl3pPr marL="1054569" indent="-210913" algn="l" rtl="0" eaLnBrk="1" fontAlgn="base" hangingPunct="1">
        <a:spcBef>
          <a:spcPct val="20000"/>
        </a:spcBef>
        <a:spcAft>
          <a:spcPct val="0"/>
        </a:spcAft>
        <a:buChar char="•"/>
        <a:defRPr kumimoji="1" sz="2214">
          <a:solidFill>
            <a:schemeClr val="tx1"/>
          </a:solidFill>
          <a:latin typeface="+mn-lt"/>
          <a:ea typeface="+mn-ea"/>
        </a:defRPr>
      </a:lvl3pPr>
      <a:lvl4pPr marL="1476397" indent="-210913" algn="l" rtl="0" eaLnBrk="1" fontAlgn="base" hangingPunct="1">
        <a:spcBef>
          <a:spcPct val="20000"/>
        </a:spcBef>
        <a:spcAft>
          <a:spcPct val="0"/>
        </a:spcAft>
        <a:buChar char="–"/>
        <a:defRPr kumimoji="1" sz="1845">
          <a:solidFill>
            <a:schemeClr val="tx1"/>
          </a:solidFill>
          <a:latin typeface="+mn-lt"/>
          <a:ea typeface="+mn-ea"/>
        </a:defRPr>
      </a:lvl4pPr>
      <a:lvl5pPr marL="1898225" indent="-210913" algn="l" rtl="0" eaLnBrk="1" fontAlgn="base" hangingPunct="1">
        <a:spcBef>
          <a:spcPct val="20000"/>
        </a:spcBef>
        <a:spcAft>
          <a:spcPct val="0"/>
        </a:spcAft>
        <a:buChar char="»"/>
        <a:defRPr kumimoji="1" sz="1845">
          <a:solidFill>
            <a:schemeClr val="tx1"/>
          </a:solidFill>
          <a:latin typeface="+mn-lt"/>
          <a:ea typeface="+mn-ea"/>
        </a:defRPr>
      </a:lvl5pPr>
      <a:lvl6pPr marL="2320052" indent="-210913" algn="l" rtl="0" eaLnBrk="1" fontAlgn="base" hangingPunct="1">
        <a:spcBef>
          <a:spcPct val="20000"/>
        </a:spcBef>
        <a:spcAft>
          <a:spcPct val="0"/>
        </a:spcAft>
        <a:buChar char="»"/>
        <a:defRPr kumimoji="1" sz="1845">
          <a:solidFill>
            <a:schemeClr val="tx1"/>
          </a:solidFill>
          <a:latin typeface="+mn-lt"/>
          <a:ea typeface="+mn-ea"/>
        </a:defRPr>
      </a:lvl6pPr>
      <a:lvl7pPr marL="2741881" indent="-210913" algn="l" rtl="0" eaLnBrk="1" fontAlgn="base" hangingPunct="1">
        <a:spcBef>
          <a:spcPct val="20000"/>
        </a:spcBef>
        <a:spcAft>
          <a:spcPct val="0"/>
        </a:spcAft>
        <a:buChar char="»"/>
        <a:defRPr kumimoji="1" sz="1845">
          <a:solidFill>
            <a:schemeClr val="tx1"/>
          </a:solidFill>
          <a:latin typeface="+mn-lt"/>
          <a:ea typeface="+mn-ea"/>
        </a:defRPr>
      </a:lvl7pPr>
      <a:lvl8pPr marL="3163708" indent="-210913" algn="l" rtl="0" eaLnBrk="1" fontAlgn="base" hangingPunct="1">
        <a:spcBef>
          <a:spcPct val="20000"/>
        </a:spcBef>
        <a:spcAft>
          <a:spcPct val="0"/>
        </a:spcAft>
        <a:buChar char="»"/>
        <a:defRPr kumimoji="1" sz="1845">
          <a:solidFill>
            <a:schemeClr val="tx1"/>
          </a:solidFill>
          <a:latin typeface="+mn-lt"/>
          <a:ea typeface="+mn-ea"/>
        </a:defRPr>
      </a:lvl8pPr>
      <a:lvl9pPr marL="3585536" indent="-210913" algn="l" rtl="0" eaLnBrk="1" fontAlgn="base" hangingPunct="1">
        <a:spcBef>
          <a:spcPct val="20000"/>
        </a:spcBef>
        <a:spcAft>
          <a:spcPct val="0"/>
        </a:spcAft>
        <a:buChar char="»"/>
        <a:defRPr kumimoji="1" sz="1845">
          <a:solidFill>
            <a:schemeClr val="tx1"/>
          </a:solidFill>
          <a:latin typeface="+mn-lt"/>
          <a:ea typeface="+mn-ea"/>
        </a:defRPr>
      </a:lvl9pPr>
    </p:bodyStyle>
    <p:otherStyle>
      <a:defPPr>
        <a:defRPr lang="ja-JP"/>
      </a:defPPr>
      <a:lvl1pPr marL="0" algn="l" defTabSz="843656" rtl="0" eaLnBrk="1" latinLnBrk="0" hangingPunct="1">
        <a:defRPr kumimoji="1" sz="1661" kern="1200">
          <a:solidFill>
            <a:schemeClr val="tx1"/>
          </a:solidFill>
          <a:latin typeface="+mn-lt"/>
          <a:ea typeface="+mn-ea"/>
          <a:cs typeface="+mn-cs"/>
        </a:defRPr>
      </a:lvl1pPr>
      <a:lvl2pPr marL="421828" algn="l" defTabSz="843656" rtl="0" eaLnBrk="1" latinLnBrk="0" hangingPunct="1">
        <a:defRPr kumimoji="1" sz="1661" kern="1200">
          <a:solidFill>
            <a:schemeClr val="tx1"/>
          </a:solidFill>
          <a:latin typeface="+mn-lt"/>
          <a:ea typeface="+mn-ea"/>
          <a:cs typeface="+mn-cs"/>
        </a:defRPr>
      </a:lvl2pPr>
      <a:lvl3pPr marL="843656" algn="l" defTabSz="843656" rtl="0" eaLnBrk="1" latinLnBrk="0" hangingPunct="1">
        <a:defRPr kumimoji="1" sz="1661" kern="1200">
          <a:solidFill>
            <a:schemeClr val="tx1"/>
          </a:solidFill>
          <a:latin typeface="+mn-lt"/>
          <a:ea typeface="+mn-ea"/>
          <a:cs typeface="+mn-cs"/>
        </a:defRPr>
      </a:lvl3pPr>
      <a:lvl4pPr marL="1265484" algn="l" defTabSz="843656" rtl="0" eaLnBrk="1" latinLnBrk="0" hangingPunct="1">
        <a:defRPr kumimoji="1" sz="1661" kern="1200">
          <a:solidFill>
            <a:schemeClr val="tx1"/>
          </a:solidFill>
          <a:latin typeface="+mn-lt"/>
          <a:ea typeface="+mn-ea"/>
          <a:cs typeface="+mn-cs"/>
        </a:defRPr>
      </a:lvl4pPr>
      <a:lvl5pPr marL="1687311" algn="l" defTabSz="843656" rtl="0" eaLnBrk="1" latinLnBrk="0" hangingPunct="1">
        <a:defRPr kumimoji="1" sz="1661" kern="1200">
          <a:solidFill>
            <a:schemeClr val="tx1"/>
          </a:solidFill>
          <a:latin typeface="+mn-lt"/>
          <a:ea typeface="+mn-ea"/>
          <a:cs typeface="+mn-cs"/>
        </a:defRPr>
      </a:lvl5pPr>
      <a:lvl6pPr marL="2109140" algn="l" defTabSz="843656" rtl="0" eaLnBrk="1" latinLnBrk="0" hangingPunct="1">
        <a:defRPr kumimoji="1" sz="1661" kern="1200">
          <a:solidFill>
            <a:schemeClr val="tx1"/>
          </a:solidFill>
          <a:latin typeface="+mn-lt"/>
          <a:ea typeface="+mn-ea"/>
          <a:cs typeface="+mn-cs"/>
        </a:defRPr>
      </a:lvl6pPr>
      <a:lvl7pPr marL="2530968" algn="l" defTabSz="843656" rtl="0" eaLnBrk="1" latinLnBrk="0" hangingPunct="1">
        <a:defRPr kumimoji="1" sz="1661" kern="1200">
          <a:solidFill>
            <a:schemeClr val="tx1"/>
          </a:solidFill>
          <a:latin typeface="+mn-lt"/>
          <a:ea typeface="+mn-ea"/>
          <a:cs typeface="+mn-cs"/>
        </a:defRPr>
      </a:lvl7pPr>
      <a:lvl8pPr marL="2952795" algn="l" defTabSz="843656" rtl="0" eaLnBrk="1" latinLnBrk="0" hangingPunct="1">
        <a:defRPr kumimoji="1" sz="1661" kern="1200">
          <a:solidFill>
            <a:schemeClr val="tx1"/>
          </a:solidFill>
          <a:latin typeface="+mn-lt"/>
          <a:ea typeface="+mn-ea"/>
          <a:cs typeface="+mn-cs"/>
        </a:defRPr>
      </a:lvl8pPr>
      <a:lvl9pPr marL="3374623" algn="l" defTabSz="843656" rtl="0" eaLnBrk="1" latinLnBrk="0" hangingPunct="1">
        <a:defRPr kumimoji="1" sz="1661"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710" y="274638"/>
            <a:ext cx="8539818"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a:p>
        </p:txBody>
      </p:sp>
      <p:sp>
        <p:nvSpPr>
          <p:cNvPr id="3" name="Text Placeholder 2"/>
          <p:cNvSpPr>
            <a:spLocks noGrp="1"/>
          </p:cNvSpPr>
          <p:nvPr>
            <p:ph type="body" idx="1"/>
          </p:nvPr>
        </p:nvSpPr>
        <p:spPr>
          <a:xfrm>
            <a:off x="680710" y="1820863"/>
            <a:ext cx="8539818"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680710" y="6356351"/>
            <a:ext cx="2660958"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46E5E81-2ED8-4512-8620-486D144720FF}" type="datetimeFigureOut">
              <a:rPr lang="en-US" smtClean="0"/>
              <a:t>1/22/2019</a:t>
            </a:fld>
            <a:endParaRPr lang="en-US"/>
          </a:p>
        </p:txBody>
      </p:sp>
      <p:sp>
        <p:nvSpPr>
          <p:cNvPr id="5" name="Footer Placeholder 4"/>
          <p:cNvSpPr>
            <a:spLocks noGrp="1"/>
          </p:cNvSpPr>
          <p:nvPr>
            <p:ph type="ftr" sz="quarter" idx="3"/>
          </p:nvPr>
        </p:nvSpPr>
        <p:spPr>
          <a:xfrm>
            <a:off x="3774847" y="6356351"/>
            <a:ext cx="2351544"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9570" y="6356351"/>
            <a:ext cx="2660958"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70B7430-D1C7-4683-AB27-07761046DF7E}" type="slidenum">
              <a:rPr lang="en-US" smtClean="0"/>
              <a:t>‹#›</a:t>
            </a:fld>
            <a:endParaRPr lang="en-US"/>
          </a:p>
        </p:txBody>
      </p:sp>
    </p:spTree>
    <p:extLst>
      <p:ext uri="{BB962C8B-B14F-4D97-AF65-F5344CB8AC3E}">
        <p14:creationId xmlns:p14="http://schemas.microsoft.com/office/powerpoint/2010/main" val="2875828516"/>
      </p:ext>
    </p:extLst>
  </p:cSld>
  <p:clrMap bg1="lt1" tx1="dk1" bg2="lt2" tx2="dk2" accent1="accent1" accent2="accent2" accent3="accent3" accent4="accent4" accent5="accent5" accent6="accent6" hlink="hlink" folHlink="folHlink"/>
  <p:sldLayoutIdLst>
    <p:sldLayoutId id="2147490300" r:id="rId1"/>
    <p:sldLayoutId id="2147490301" r:id="rId2"/>
    <p:sldLayoutId id="2147490302" r:id="rId3"/>
    <p:sldLayoutId id="2147490303" r:id="rId4"/>
    <p:sldLayoutId id="2147490304" r:id="rId5"/>
    <p:sldLayoutId id="2147490305" r:id="rId6"/>
    <p:sldLayoutId id="2147490306" r:id="rId7"/>
    <p:sldLayoutId id="2147490307" r:id="rId8"/>
    <p:sldLayoutId id="2147490308" r:id="rId9"/>
    <p:sldLayoutId id="2147490309" r:id="rId10"/>
    <p:sldLayoutId id="2147490310" r:id="rId11"/>
  </p:sldLayoutIdLst>
  <p:hf hdr="0" ftr="0" dt="0"/>
  <p:txStyles>
    <p:titleStyle>
      <a:lvl1pPr algn="l" defTabSz="742584" rtl="0" eaLnBrk="1" latinLnBrk="0" hangingPunct="1">
        <a:spcBef>
          <a:spcPct val="0"/>
        </a:spcBef>
        <a:buNone/>
        <a:defRPr kumimoji="1" sz="3573" kern="1200">
          <a:solidFill>
            <a:schemeClr val="tx1"/>
          </a:solidFill>
          <a:latin typeface="+mj-lt"/>
          <a:ea typeface="+mj-ea"/>
          <a:cs typeface="+mj-cs"/>
        </a:defRPr>
      </a:lvl1pPr>
    </p:titleStyle>
    <p:bodyStyle>
      <a:lvl1pPr marL="278469" indent="-278469" algn="l" defTabSz="742584" rtl="0" eaLnBrk="1" latinLnBrk="0" hangingPunct="1">
        <a:spcBef>
          <a:spcPct val="20000"/>
        </a:spcBef>
        <a:buFont typeface="Arial" pitchFamily="34" charset="0"/>
        <a:buChar char="•"/>
        <a:defRPr kumimoji="1" sz="2599" kern="1200">
          <a:solidFill>
            <a:schemeClr val="tx1"/>
          </a:solidFill>
          <a:latin typeface="+mn-lt"/>
          <a:ea typeface="+mn-ea"/>
          <a:cs typeface="+mn-cs"/>
        </a:defRPr>
      </a:lvl1pPr>
      <a:lvl2pPr marL="603350" indent="-232058" algn="l" defTabSz="742584" rtl="0" eaLnBrk="1" latinLnBrk="0" hangingPunct="1">
        <a:spcBef>
          <a:spcPct val="20000"/>
        </a:spcBef>
        <a:buFont typeface="Arial" pitchFamily="34" charset="0"/>
        <a:buChar char="–"/>
        <a:defRPr kumimoji="1" sz="2274" kern="1200">
          <a:solidFill>
            <a:schemeClr val="tx1"/>
          </a:solidFill>
          <a:latin typeface="+mn-lt"/>
          <a:ea typeface="+mn-ea"/>
          <a:cs typeface="+mn-cs"/>
        </a:defRPr>
      </a:lvl2pPr>
      <a:lvl3pPr marL="928230" indent="-185646" algn="l" defTabSz="742584" rtl="0" eaLnBrk="1" latinLnBrk="0" hangingPunct="1">
        <a:spcBef>
          <a:spcPct val="20000"/>
        </a:spcBef>
        <a:buFont typeface="Arial" pitchFamily="34" charset="0"/>
        <a:buChar char="•"/>
        <a:defRPr kumimoji="1" sz="1949" kern="1200">
          <a:solidFill>
            <a:schemeClr val="tx1"/>
          </a:solidFill>
          <a:latin typeface="+mn-lt"/>
          <a:ea typeface="+mn-ea"/>
          <a:cs typeface="+mn-cs"/>
        </a:defRPr>
      </a:lvl3pPr>
      <a:lvl4pPr marL="1299522"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4pPr>
      <a:lvl5pPr marL="1670815"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5pPr>
      <a:lvl6pPr marL="2042107"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6pPr>
      <a:lvl7pPr marL="2413399"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7pPr>
      <a:lvl8pPr marL="2784691"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8pPr>
      <a:lvl9pPr marL="3155983" indent="-185646" algn="l" defTabSz="742584" rtl="0" eaLnBrk="1" latinLnBrk="0" hangingPunct="1">
        <a:spcBef>
          <a:spcPct val="20000"/>
        </a:spcBef>
        <a:buFont typeface="Arial" pitchFamily="34" charset="0"/>
        <a:buChar char="•"/>
        <a:defRPr kumimoji="1" sz="1624" kern="1200">
          <a:solidFill>
            <a:schemeClr val="tx1"/>
          </a:solidFill>
          <a:latin typeface="+mn-lt"/>
          <a:ea typeface="+mn-ea"/>
          <a:cs typeface="+mn-cs"/>
        </a:defRPr>
      </a:lvl9pPr>
    </p:bodyStyle>
    <p:otherStyle>
      <a:defPPr>
        <a:defRPr lang="en-US"/>
      </a:defPPr>
      <a:lvl1pPr marL="0" algn="l" defTabSz="742584" rtl="0" eaLnBrk="1" latinLnBrk="0" hangingPunct="1">
        <a:defRPr kumimoji="1" sz="1462" kern="1200">
          <a:solidFill>
            <a:schemeClr val="tx1"/>
          </a:solidFill>
          <a:latin typeface="+mn-lt"/>
          <a:ea typeface="+mn-ea"/>
          <a:cs typeface="+mn-cs"/>
        </a:defRPr>
      </a:lvl1pPr>
      <a:lvl2pPr marL="371292" algn="l" defTabSz="742584" rtl="0" eaLnBrk="1" latinLnBrk="0" hangingPunct="1">
        <a:defRPr kumimoji="1" sz="1462" kern="1200">
          <a:solidFill>
            <a:schemeClr val="tx1"/>
          </a:solidFill>
          <a:latin typeface="+mn-lt"/>
          <a:ea typeface="+mn-ea"/>
          <a:cs typeface="+mn-cs"/>
        </a:defRPr>
      </a:lvl2pPr>
      <a:lvl3pPr marL="742584" algn="l" defTabSz="742584" rtl="0" eaLnBrk="1" latinLnBrk="0" hangingPunct="1">
        <a:defRPr kumimoji="1" sz="1462" kern="1200">
          <a:solidFill>
            <a:schemeClr val="tx1"/>
          </a:solidFill>
          <a:latin typeface="+mn-lt"/>
          <a:ea typeface="+mn-ea"/>
          <a:cs typeface="+mn-cs"/>
        </a:defRPr>
      </a:lvl3pPr>
      <a:lvl4pPr marL="1113876" algn="l" defTabSz="742584" rtl="0" eaLnBrk="1" latinLnBrk="0" hangingPunct="1">
        <a:defRPr kumimoji="1" sz="1462" kern="1200">
          <a:solidFill>
            <a:schemeClr val="tx1"/>
          </a:solidFill>
          <a:latin typeface="+mn-lt"/>
          <a:ea typeface="+mn-ea"/>
          <a:cs typeface="+mn-cs"/>
        </a:defRPr>
      </a:lvl4pPr>
      <a:lvl5pPr marL="1485168" algn="l" defTabSz="742584" rtl="0" eaLnBrk="1" latinLnBrk="0" hangingPunct="1">
        <a:defRPr kumimoji="1" sz="1462" kern="1200">
          <a:solidFill>
            <a:schemeClr val="tx1"/>
          </a:solidFill>
          <a:latin typeface="+mn-lt"/>
          <a:ea typeface="+mn-ea"/>
          <a:cs typeface="+mn-cs"/>
        </a:defRPr>
      </a:lvl5pPr>
      <a:lvl6pPr marL="1856461" algn="l" defTabSz="742584" rtl="0" eaLnBrk="1" latinLnBrk="0" hangingPunct="1">
        <a:defRPr kumimoji="1" sz="1462" kern="1200">
          <a:solidFill>
            <a:schemeClr val="tx1"/>
          </a:solidFill>
          <a:latin typeface="+mn-lt"/>
          <a:ea typeface="+mn-ea"/>
          <a:cs typeface="+mn-cs"/>
        </a:defRPr>
      </a:lvl6pPr>
      <a:lvl7pPr marL="2227753" algn="l" defTabSz="742584" rtl="0" eaLnBrk="1" latinLnBrk="0" hangingPunct="1">
        <a:defRPr kumimoji="1" sz="1462" kern="1200">
          <a:solidFill>
            <a:schemeClr val="tx1"/>
          </a:solidFill>
          <a:latin typeface="+mn-lt"/>
          <a:ea typeface="+mn-ea"/>
          <a:cs typeface="+mn-cs"/>
        </a:defRPr>
      </a:lvl7pPr>
      <a:lvl8pPr marL="2599045" algn="l" defTabSz="742584" rtl="0" eaLnBrk="1" latinLnBrk="0" hangingPunct="1">
        <a:defRPr kumimoji="1" sz="1462" kern="1200">
          <a:solidFill>
            <a:schemeClr val="tx1"/>
          </a:solidFill>
          <a:latin typeface="+mn-lt"/>
          <a:ea typeface="+mn-ea"/>
          <a:cs typeface="+mn-cs"/>
        </a:defRPr>
      </a:lvl8pPr>
      <a:lvl9pPr marL="2970337" algn="l" defTabSz="742584" rtl="0" eaLnBrk="1" latinLnBrk="0" hangingPunct="1">
        <a:defRPr kumimoji="1"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p:cNvSpPr txBox="1"/>
          <p:nvPr/>
        </p:nvSpPr>
        <p:spPr>
          <a:xfrm>
            <a:off x="57006" y="460990"/>
            <a:ext cx="9790158" cy="1815882"/>
          </a:xfrm>
          <a:prstGeom prst="rect">
            <a:avLst/>
          </a:prstGeom>
          <a:solidFill>
            <a:schemeClr val="accent4">
              <a:lumMod val="20000"/>
              <a:lumOff val="80000"/>
            </a:schemeClr>
          </a:solidFill>
          <a:ln w="12700">
            <a:solidFill>
              <a:schemeClr val="tx1"/>
            </a:solidFill>
          </a:ln>
        </p:spPr>
        <p:txBody>
          <a:bodyPr wrap="square" rtlCol="0">
            <a:spAutoFit/>
          </a:bodyPr>
          <a:lstStyle/>
          <a:p>
            <a:pPr marL="285750" indent="-285750">
              <a:buFont typeface="Wingdings" panose="05000000000000000000" pitchFamily="2" charset="2"/>
              <a:buChar char="Ø"/>
            </a:pPr>
            <a:r>
              <a:rPr lang="ja-JP" altLang="en-US" b="1" dirty="0"/>
              <a:t>全国</a:t>
            </a:r>
            <a:r>
              <a:rPr lang="ja-JP" altLang="en-US" b="1" dirty="0" smtClean="0"/>
              <a:t>のタクシー事</a:t>
            </a:r>
            <a:r>
              <a:rPr lang="ja-JP" altLang="en-US" b="1" dirty="0"/>
              <a:t>業者は、過疎化・高齢化が急速に進行する中で地域住民</a:t>
            </a:r>
            <a:r>
              <a:rPr lang="ja-JP" altLang="en-US" b="1" dirty="0" smtClean="0"/>
              <a:t>の生活交通　　　　　　　　　　　　　を維持</a:t>
            </a:r>
            <a:r>
              <a:rPr lang="ja-JP" altLang="en-US" b="1" dirty="0"/>
              <a:t>するため、乗合タクシーの運行に積極的に</a:t>
            </a:r>
            <a:r>
              <a:rPr lang="ja-JP" altLang="en-US" b="1" dirty="0" smtClean="0"/>
              <a:t>取り組んでいます。</a:t>
            </a:r>
            <a:r>
              <a:rPr lang="en-US" altLang="ja-JP" b="1" dirty="0" smtClean="0"/>
              <a:t>※</a:t>
            </a:r>
            <a:r>
              <a:rPr lang="ja-JP" altLang="en-US" b="1" dirty="0" smtClean="0"/>
              <a:t>乗合タクシー事例集参照</a:t>
            </a:r>
            <a:endParaRPr lang="ja-JP" altLang="en-US" b="1" dirty="0"/>
          </a:p>
          <a:p>
            <a:pPr marL="285750" indent="-285750" algn="just">
              <a:buFont typeface="Wingdings" panose="05000000000000000000" pitchFamily="2" charset="2"/>
              <a:buChar char="Ø"/>
            </a:pPr>
            <a:r>
              <a:rPr lang="ja-JP" altLang="en-US" b="1" dirty="0"/>
              <a:t>地域の</a:t>
            </a:r>
            <a:r>
              <a:rPr lang="ja-JP" altLang="en-US" b="1" dirty="0" smtClean="0"/>
              <a:t>交通課題・ニーズについて、自治体</a:t>
            </a:r>
            <a:r>
              <a:rPr lang="ja-JP" altLang="en-US" b="1" dirty="0"/>
              <a:t>の</a:t>
            </a:r>
            <a:r>
              <a:rPr lang="ja-JP" altLang="en-US" b="1" dirty="0" smtClean="0"/>
              <a:t>皆様と連携してタクシー車両を活用した乗合交通を導入することで、きめ細やかなサービスを提供し、住民の移動を支える地域及び社会のインフラとして貢献しています。</a:t>
            </a:r>
            <a:endParaRPr lang="ja-JP" altLang="en-US" b="1" dirty="0"/>
          </a:p>
          <a:p>
            <a:pPr marL="285750" indent="-285750" algn="just">
              <a:buFont typeface="Wingdings" panose="05000000000000000000" pitchFamily="2" charset="2"/>
              <a:buChar char="Ø"/>
            </a:pPr>
            <a:r>
              <a:rPr lang="ja-JP" altLang="en-US" b="1" dirty="0" smtClean="0"/>
              <a:t>（以上の取り組みを</a:t>
            </a:r>
            <a:r>
              <a:rPr lang="ja-JP" altLang="en-US" b="1" dirty="0"/>
              <a:t>更に</a:t>
            </a:r>
            <a:r>
              <a:rPr lang="ja-JP" altLang="en-US" b="1" dirty="0" smtClean="0"/>
              <a:t>強化）地域</a:t>
            </a:r>
            <a:r>
              <a:rPr lang="ja-JP" altLang="en-US" b="1" dirty="0"/>
              <a:t>が抱える課題の解決に向けた取り組みを計画的に進めていくため</a:t>
            </a:r>
            <a:r>
              <a:rPr lang="ja-JP" altLang="en-US" b="1" dirty="0" smtClean="0"/>
              <a:t>、中部運輸局・愛知運輸支局のご協力の下に、自治体への訪問活動、意見</a:t>
            </a:r>
            <a:r>
              <a:rPr lang="ja-JP" altLang="en-US" b="1" dirty="0"/>
              <a:t>交換等を</a:t>
            </a:r>
            <a:r>
              <a:rPr lang="ja-JP" altLang="en-US" b="1" dirty="0" smtClean="0"/>
              <a:t>通じてタクシーが貢献</a:t>
            </a:r>
            <a:r>
              <a:rPr lang="ja-JP" altLang="en-US" b="1" dirty="0"/>
              <a:t>できる取り組み</a:t>
            </a:r>
            <a:r>
              <a:rPr lang="ja-JP" altLang="en-US" b="1" dirty="0" smtClean="0"/>
              <a:t>を「</a:t>
            </a:r>
            <a:r>
              <a:rPr lang="ja-JP" altLang="en-US" b="1" dirty="0"/>
              <a:t>地域交通サポート計画</a:t>
            </a:r>
            <a:r>
              <a:rPr lang="ja-JP" altLang="en-US" b="1" dirty="0" smtClean="0"/>
              <a:t>」として取りまとめて地域の交通に貢献して参ります。</a:t>
            </a:r>
            <a:endParaRPr lang="en-US" altLang="ja-JP" b="1" dirty="0" smtClean="0"/>
          </a:p>
        </p:txBody>
      </p:sp>
      <p:sp>
        <p:nvSpPr>
          <p:cNvPr id="20" name="角丸四角形 19"/>
          <p:cNvSpPr/>
          <p:nvPr/>
        </p:nvSpPr>
        <p:spPr>
          <a:xfrm>
            <a:off x="57005" y="44624"/>
            <a:ext cx="7845941" cy="360040"/>
          </a:xfrm>
          <a:prstGeom prst="roundRect">
            <a:avLst>
              <a:gd name="adj" fmla="val 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t>地域</a:t>
            </a:r>
            <a:r>
              <a:rPr lang="ja-JP" altLang="en-US" sz="2000" b="1" dirty="0" smtClean="0"/>
              <a:t>の</a:t>
            </a:r>
            <a:r>
              <a:rPr lang="ja-JP" altLang="en-US" sz="2000" b="1" dirty="0"/>
              <a:t>交通</a:t>
            </a:r>
            <a:r>
              <a:rPr lang="ja-JP" altLang="en-US" sz="2000" b="1" dirty="0" smtClean="0"/>
              <a:t>に貢献するタクシーの取組みについて</a:t>
            </a:r>
            <a:r>
              <a:rPr lang="en-US" altLang="ja-JP" sz="1400" b="1" dirty="0" smtClean="0"/>
              <a:t>【</a:t>
            </a:r>
            <a:r>
              <a:rPr kumimoji="1" lang="ja-JP" altLang="en-US" sz="1400" b="1" dirty="0" smtClean="0"/>
              <a:t>地域交通サポート計画「案」</a:t>
            </a:r>
            <a:r>
              <a:rPr kumimoji="1" lang="en-US" altLang="ja-JP" sz="1400" b="1" dirty="0" smtClean="0"/>
              <a:t>】</a:t>
            </a:r>
            <a:endParaRPr kumimoji="1" lang="ja-JP" altLang="en-US" sz="2400" b="1" dirty="0"/>
          </a:p>
        </p:txBody>
      </p:sp>
      <p:sp>
        <p:nvSpPr>
          <p:cNvPr id="15" name="角丸四角形 14"/>
          <p:cNvSpPr/>
          <p:nvPr/>
        </p:nvSpPr>
        <p:spPr>
          <a:xfrm>
            <a:off x="57005" y="5157192"/>
            <a:ext cx="4721447" cy="576064"/>
          </a:xfrm>
          <a:prstGeom prst="roundRect">
            <a:avLst>
              <a:gd name="adj" fmla="val 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t>②　地域交通サポート計画に反映する事項</a:t>
            </a:r>
            <a:endParaRPr kumimoji="1" lang="en-US" altLang="ja-JP" sz="1800" b="1" dirty="0" smtClean="0"/>
          </a:p>
          <a:p>
            <a:pPr algn="ctr"/>
            <a:r>
              <a:rPr lang="en-US" altLang="ja-JP" sz="1800" b="1" dirty="0" smtClean="0"/>
              <a:t>【</a:t>
            </a:r>
            <a:r>
              <a:rPr lang="ja-JP" altLang="en-US" sz="1800" b="1" dirty="0"/>
              <a:t>自治体</a:t>
            </a:r>
            <a:r>
              <a:rPr lang="ja-JP" altLang="en-US" sz="1800" b="1" dirty="0" smtClean="0"/>
              <a:t>の皆様にご協力いただきたいこと</a:t>
            </a:r>
            <a:r>
              <a:rPr lang="en-US" altLang="ja-JP" sz="1800" b="1" dirty="0" smtClean="0"/>
              <a:t>】</a:t>
            </a:r>
            <a:endParaRPr kumimoji="1" lang="ja-JP" altLang="en-US" sz="1800" b="1" dirty="0"/>
          </a:p>
        </p:txBody>
      </p:sp>
      <p:sp>
        <p:nvSpPr>
          <p:cNvPr id="37" name="角丸四角形 36"/>
          <p:cNvSpPr/>
          <p:nvPr/>
        </p:nvSpPr>
        <p:spPr>
          <a:xfrm>
            <a:off x="57005" y="2708920"/>
            <a:ext cx="4717973" cy="360040"/>
          </a:xfrm>
          <a:prstGeom prst="roundRect">
            <a:avLst>
              <a:gd name="adj" fmla="val 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t>①　地域交通サポート計画策定主体・進め方</a:t>
            </a:r>
            <a:endParaRPr kumimoji="1" lang="ja-JP" altLang="en-US" sz="1800" b="1" dirty="0"/>
          </a:p>
        </p:txBody>
      </p:sp>
      <p:sp>
        <p:nvSpPr>
          <p:cNvPr id="38" name="テキスト ボックス 37"/>
          <p:cNvSpPr txBox="1"/>
          <p:nvPr/>
        </p:nvSpPr>
        <p:spPr>
          <a:xfrm>
            <a:off x="3939" y="3068960"/>
            <a:ext cx="4771039" cy="2062103"/>
          </a:xfrm>
          <a:prstGeom prst="rect">
            <a:avLst/>
          </a:prstGeom>
          <a:noFill/>
        </p:spPr>
        <p:txBody>
          <a:bodyPr wrap="square" rtlCol="0">
            <a:spAutoFit/>
          </a:bodyPr>
          <a:lstStyle/>
          <a:p>
            <a:pPr marL="285750" indent="-285750">
              <a:buFont typeface="Wingdings" panose="05000000000000000000" pitchFamily="2" charset="2"/>
              <a:buChar char="u"/>
            </a:pPr>
            <a:r>
              <a:rPr lang="ja-JP" altLang="en-US" dirty="0" smtClean="0"/>
              <a:t>（策定主体）名古屋タクシー協会</a:t>
            </a:r>
            <a:endParaRPr lang="en-US" altLang="ja-JP" dirty="0" smtClean="0"/>
          </a:p>
          <a:p>
            <a:pPr marL="285750" indent="-285750">
              <a:buFont typeface="Wingdings" panose="05000000000000000000" pitchFamily="2" charset="2"/>
              <a:buChar char="u"/>
            </a:pPr>
            <a:r>
              <a:rPr lang="ja-JP" altLang="en-US" dirty="0" smtClean="0"/>
              <a:t>（協力者）   中部運輸局・愛知運輸支局</a:t>
            </a:r>
            <a:endParaRPr lang="en-US" altLang="ja-JP" dirty="0" smtClean="0"/>
          </a:p>
          <a:p>
            <a:pPr marL="285750" indent="-285750">
              <a:buFont typeface="Wingdings" panose="05000000000000000000" pitchFamily="2" charset="2"/>
              <a:buChar char="u"/>
            </a:pPr>
            <a:r>
              <a:rPr lang="ja-JP" altLang="en-US" dirty="0" smtClean="0"/>
              <a:t>地域の自治体が抱える交通課題及びニーズを把握するとともに、課題解決</a:t>
            </a:r>
            <a:r>
              <a:rPr lang="ja-JP" altLang="en-US" dirty="0"/>
              <a:t>に向けた取り組み</a:t>
            </a:r>
            <a:r>
              <a:rPr lang="ja-JP" altLang="en-US" dirty="0" smtClean="0"/>
              <a:t>をタクシー</a:t>
            </a:r>
            <a:r>
              <a:rPr lang="ja-JP" altLang="en-US" dirty="0"/>
              <a:t>業界</a:t>
            </a:r>
            <a:r>
              <a:rPr lang="ja-JP" altLang="en-US" dirty="0" smtClean="0"/>
              <a:t>から提案します</a:t>
            </a:r>
            <a:endParaRPr lang="en-US" altLang="ja-JP" dirty="0" smtClean="0"/>
          </a:p>
          <a:p>
            <a:pPr marL="285750" indent="-285750">
              <a:buFont typeface="Wingdings" panose="05000000000000000000" pitchFamily="2" charset="2"/>
              <a:buChar char="u"/>
            </a:pPr>
            <a:r>
              <a:rPr lang="ja-JP" altLang="en-US" dirty="0" smtClean="0"/>
              <a:t>国土交通省の通達（地域</a:t>
            </a:r>
            <a:r>
              <a:rPr lang="ja-JP" altLang="en-US" dirty="0"/>
              <a:t>公共交通会議等における検討</a:t>
            </a:r>
            <a:r>
              <a:rPr lang="ja-JP" altLang="en-US" dirty="0" smtClean="0"/>
              <a:t>プロセス</a:t>
            </a:r>
            <a:r>
              <a:rPr lang="ja-JP" altLang="en-US" sz="1400" dirty="0" smtClean="0"/>
              <a:t>「参考資料１」</a:t>
            </a:r>
            <a:r>
              <a:rPr lang="ja-JP" altLang="en-US" dirty="0" smtClean="0"/>
              <a:t>）に</a:t>
            </a:r>
            <a:r>
              <a:rPr lang="ja-JP" altLang="en-US" dirty="0"/>
              <a:t>よる協議</a:t>
            </a:r>
            <a:r>
              <a:rPr lang="ja-JP" altLang="en-US" dirty="0" smtClean="0"/>
              <a:t>手順に沿って行うタクシーからの提案との連携（活用）</a:t>
            </a:r>
            <a:endParaRPr lang="ja-JP" altLang="en-US" sz="1400" dirty="0"/>
          </a:p>
        </p:txBody>
      </p:sp>
      <p:sp>
        <p:nvSpPr>
          <p:cNvPr id="27" name="テキスト ボックス 26"/>
          <p:cNvSpPr txBox="1"/>
          <p:nvPr/>
        </p:nvSpPr>
        <p:spPr>
          <a:xfrm>
            <a:off x="7920312" y="3523655"/>
            <a:ext cx="1980926" cy="769441"/>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100" dirty="0" smtClean="0"/>
              <a:t>運輸局・運輸支局情報活用</a:t>
            </a:r>
            <a:endParaRPr kumimoji="1" lang="en-US" altLang="ja-JP" sz="1100" dirty="0" smtClean="0"/>
          </a:p>
          <a:p>
            <a:pPr marL="171450" indent="-171450">
              <a:buFont typeface="Wingdings" panose="05000000000000000000" pitchFamily="2" charset="2"/>
              <a:buChar char="ü"/>
            </a:pPr>
            <a:r>
              <a:rPr kumimoji="1" lang="ja-JP" altLang="en-US" sz="1100" dirty="0" smtClean="0"/>
              <a:t>自治体の交通課題・ニーズ調査</a:t>
            </a:r>
            <a:endParaRPr kumimoji="1" lang="en-US" altLang="ja-JP" sz="1100" dirty="0" smtClean="0"/>
          </a:p>
          <a:p>
            <a:pPr marL="171450" indent="-171450">
              <a:buFont typeface="Wingdings" panose="05000000000000000000" pitchFamily="2" charset="2"/>
              <a:buChar char="ü"/>
            </a:pPr>
            <a:r>
              <a:rPr kumimoji="1" lang="ja-JP" altLang="en-US" sz="1100" dirty="0" smtClean="0"/>
              <a:t>運輸局・運輸支局共有</a:t>
            </a:r>
            <a:endParaRPr kumimoji="1" lang="ja-JP" altLang="en-US" sz="1100" dirty="0"/>
          </a:p>
        </p:txBody>
      </p:sp>
      <p:sp>
        <p:nvSpPr>
          <p:cNvPr id="29" name="テキスト ボックス 28"/>
          <p:cNvSpPr txBox="1"/>
          <p:nvPr/>
        </p:nvSpPr>
        <p:spPr>
          <a:xfrm rot="10800000" flipV="1">
            <a:off x="7902946" y="2780928"/>
            <a:ext cx="1998291" cy="600164"/>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100" dirty="0" smtClean="0"/>
              <a:t>運輸局・運輸支局と協働</a:t>
            </a:r>
            <a:endParaRPr kumimoji="1" lang="en-US" altLang="ja-JP" sz="1100" dirty="0" smtClean="0"/>
          </a:p>
          <a:p>
            <a:r>
              <a:rPr kumimoji="1" lang="ja-JP" altLang="en-US" sz="1100" dirty="0" smtClean="0"/>
              <a:t>（交通に関する情報共有等の協働体制</a:t>
            </a:r>
            <a:r>
              <a:rPr lang="ja-JP" altLang="en-US" sz="1100" dirty="0" smtClean="0"/>
              <a:t>整備）</a:t>
            </a:r>
            <a:endParaRPr kumimoji="1" lang="ja-JP" altLang="en-US" sz="1100" dirty="0"/>
          </a:p>
        </p:txBody>
      </p:sp>
      <p:sp>
        <p:nvSpPr>
          <p:cNvPr id="22" name="下矢印吹き出し 21"/>
          <p:cNvSpPr/>
          <p:nvPr/>
        </p:nvSpPr>
        <p:spPr>
          <a:xfrm>
            <a:off x="5482974" y="2852936"/>
            <a:ext cx="2434391" cy="576064"/>
          </a:xfrm>
          <a:prstGeom prst="downArrowCallout">
            <a:avLst/>
          </a:prstGeom>
          <a:solidFill>
            <a:schemeClr val="accent4">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運輸局・運輸支局との協力体制</a:t>
            </a:r>
            <a:endParaRPr kumimoji="1" lang="ja-JP" altLang="en-US" sz="1200" b="1" dirty="0">
              <a:solidFill>
                <a:schemeClr val="tx1"/>
              </a:solidFill>
            </a:endParaRPr>
          </a:p>
        </p:txBody>
      </p:sp>
      <p:sp>
        <p:nvSpPr>
          <p:cNvPr id="23" name="下矢印吹き出し 22"/>
          <p:cNvSpPr/>
          <p:nvPr/>
        </p:nvSpPr>
        <p:spPr>
          <a:xfrm>
            <a:off x="5500776" y="3458406"/>
            <a:ext cx="2423240" cy="546658"/>
          </a:xfrm>
          <a:prstGeom prst="downArrowCallout">
            <a:avLst/>
          </a:prstGeom>
          <a:solidFill>
            <a:schemeClr val="accent4">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自治体の交通課題・ニーズ把握</a:t>
            </a:r>
            <a:endParaRPr kumimoji="1" lang="ja-JP" altLang="en-US" sz="1200" b="1" dirty="0">
              <a:solidFill>
                <a:schemeClr val="tx1"/>
              </a:solidFill>
            </a:endParaRPr>
          </a:p>
        </p:txBody>
      </p:sp>
      <p:sp>
        <p:nvSpPr>
          <p:cNvPr id="24" name="下矢印吹き出し 23"/>
          <p:cNvSpPr/>
          <p:nvPr/>
        </p:nvSpPr>
        <p:spPr>
          <a:xfrm>
            <a:off x="5486400" y="4005064"/>
            <a:ext cx="2442117" cy="548821"/>
          </a:xfrm>
          <a:prstGeom prst="downArrow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把握した地域の課題等の共有</a:t>
            </a:r>
            <a:endParaRPr kumimoji="1" lang="ja-JP" altLang="en-US" sz="1200" b="1" dirty="0">
              <a:solidFill>
                <a:schemeClr val="tx1"/>
              </a:solidFill>
            </a:endParaRPr>
          </a:p>
        </p:txBody>
      </p:sp>
      <p:sp>
        <p:nvSpPr>
          <p:cNvPr id="25" name="下矢印吹き出し 24"/>
          <p:cNvSpPr/>
          <p:nvPr/>
        </p:nvSpPr>
        <p:spPr>
          <a:xfrm>
            <a:off x="5482976" y="5805264"/>
            <a:ext cx="2441040" cy="576064"/>
          </a:xfrm>
          <a:prstGeom prst="downArrow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地域交通サポート計画策定</a:t>
            </a:r>
            <a:endParaRPr kumimoji="1" lang="ja-JP" altLang="en-US" sz="1200" b="1" dirty="0">
              <a:solidFill>
                <a:schemeClr val="tx1"/>
              </a:solidFill>
            </a:endParaRPr>
          </a:p>
        </p:txBody>
      </p:sp>
      <p:sp>
        <p:nvSpPr>
          <p:cNvPr id="30" name="下矢印吹き出し 29"/>
          <p:cNvSpPr/>
          <p:nvPr/>
        </p:nvSpPr>
        <p:spPr>
          <a:xfrm>
            <a:off x="5472303" y="5229200"/>
            <a:ext cx="2448008" cy="576064"/>
          </a:xfrm>
          <a:prstGeom prst="downArrow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訪問自治体選定・訪問</a:t>
            </a:r>
            <a:endParaRPr kumimoji="1" lang="ja-JP" altLang="en-US" sz="1200" b="1" dirty="0">
              <a:solidFill>
                <a:schemeClr val="tx1"/>
              </a:solidFill>
            </a:endParaRPr>
          </a:p>
        </p:txBody>
      </p:sp>
      <p:sp>
        <p:nvSpPr>
          <p:cNvPr id="35" name="テキスト ボックス 34"/>
          <p:cNvSpPr txBox="1"/>
          <p:nvPr/>
        </p:nvSpPr>
        <p:spPr>
          <a:xfrm>
            <a:off x="7938245" y="5796865"/>
            <a:ext cx="1962992" cy="938719"/>
          </a:xfrm>
          <a:prstGeom prst="rect">
            <a:avLst/>
          </a:prstGeom>
          <a:noFill/>
        </p:spPr>
        <p:txBody>
          <a:bodyPr wrap="square" rtlCol="0">
            <a:spAutoFit/>
          </a:bodyPr>
          <a:lstStyle/>
          <a:p>
            <a:pPr marL="171450" indent="-171450" algn="just">
              <a:buFont typeface="Wingdings" panose="05000000000000000000" pitchFamily="2" charset="2"/>
              <a:buChar char="ü"/>
            </a:pPr>
            <a:r>
              <a:rPr kumimoji="1" lang="ja-JP" altLang="en-US" sz="1100" dirty="0" smtClean="0"/>
              <a:t>地域の課題・ニーズの整理及び課題解決に向けた取り組みを取りまとめた「地域交通サポート計画」策定</a:t>
            </a:r>
            <a:endParaRPr kumimoji="1" lang="en-US" altLang="ja-JP" sz="1100" dirty="0" smtClean="0"/>
          </a:p>
          <a:p>
            <a:pPr marL="171450" indent="-171450" algn="just">
              <a:buFont typeface="Wingdings" panose="05000000000000000000" pitchFamily="2" charset="2"/>
              <a:buChar char="ü"/>
            </a:pPr>
            <a:r>
              <a:rPr kumimoji="1" lang="ja-JP" altLang="en-US" sz="1100" dirty="0" smtClean="0"/>
              <a:t>提案事項のフォローアップ</a:t>
            </a:r>
            <a:endParaRPr kumimoji="1" lang="ja-JP" altLang="en-US" sz="1100" dirty="0"/>
          </a:p>
        </p:txBody>
      </p:sp>
      <p:sp>
        <p:nvSpPr>
          <p:cNvPr id="39" name="角丸四角形 38"/>
          <p:cNvSpPr/>
          <p:nvPr/>
        </p:nvSpPr>
        <p:spPr>
          <a:xfrm>
            <a:off x="5500775" y="2420888"/>
            <a:ext cx="4346387" cy="360040"/>
          </a:xfrm>
          <a:prstGeom prst="roundRect">
            <a:avLst>
              <a:gd name="adj" fmla="val 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t>③　地域交通サポート計画策定・手順</a:t>
            </a:r>
            <a:endParaRPr kumimoji="1" lang="ja-JP" altLang="en-US" sz="1800" b="1" dirty="0"/>
          </a:p>
        </p:txBody>
      </p:sp>
      <p:sp>
        <p:nvSpPr>
          <p:cNvPr id="40" name="正方形/長方形 39"/>
          <p:cNvSpPr/>
          <p:nvPr/>
        </p:nvSpPr>
        <p:spPr>
          <a:xfrm>
            <a:off x="5482975" y="6381328"/>
            <a:ext cx="2441041" cy="40480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rPr>
              <a:t>PDCA</a:t>
            </a:r>
            <a:r>
              <a:rPr kumimoji="1" lang="ja-JP" altLang="en-US" sz="1200" b="1" dirty="0" smtClean="0">
                <a:solidFill>
                  <a:schemeClr val="tx1"/>
                </a:solidFill>
              </a:rPr>
              <a:t>サイクルに沿った取組み</a:t>
            </a:r>
            <a:endParaRPr kumimoji="1" lang="ja-JP" altLang="en-US" sz="1200" b="1" dirty="0">
              <a:solidFill>
                <a:schemeClr val="tx1"/>
              </a:solidFill>
            </a:endParaRPr>
          </a:p>
        </p:txBody>
      </p:sp>
      <p:sp>
        <p:nvSpPr>
          <p:cNvPr id="41" name="テキスト ボックス 40"/>
          <p:cNvSpPr txBox="1"/>
          <p:nvPr/>
        </p:nvSpPr>
        <p:spPr>
          <a:xfrm>
            <a:off x="0" y="5736158"/>
            <a:ext cx="4774978" cy="1077218"/>
          </a:xfrm>
          <a:prstGeom prst="rect">
            <a:avLst/>
          </a:prstGeom>
          <a:noFill/>
        </p:spPr>
        <p:txBody>
          <a:bodyPr wrap="square" rtlCol="0">
            <a:spAutoFit/>
          </a:bodyPr>
          <a:lstStyle/>
          <a:p>
            <a:pPr marL="171450" indent="-171450">
              <a:buFont typeface="Wingdings" panose="05000000000000000000" pitchFamily="2" charset="2"/>
              <a:buChar char="l"/>
            </a:pPr>
            <a:r>
              <a:rPr lang="ja-JP" altLang="en-US" dirty="0" smtClean="0"/>
              <a:t>地域の交通の課題・ニーズ</a:t>
            </a:r>
            <a:endParaRPr lang="en-US" altLang="ja-JP" dirty="0" smtClean="0"/>
          </a:p>
          <a:p>
            <a:pPr marL="171450" indent="-171450">
              <a:buFont typeface="Wingdings" panose="05000000000000000000" pitchFamily="2" charset="2"/>
              <a:buChar char="l"/>
            </a:pPr>
            <a:r>
              <a:rPr lang="ja-JP" altLang="en-US" dirty="0" smtClean="0"/>
              <a:t>自治体の交通</a:t>
            </a:r>
            <a:r>
              <a:rPr lang="ja-JP" altLang="en-US" dirty="0"/>
              <a:t>計画</a:t>
            </a:r>
            <a:r>
              <a:rPr lang="ja-JP" altLang="en-US" dirty="0" smtClean="0"/>
              <a:t>の策定状況・見直し意向等</a:t>
            </a:r>
            <a:endParaRPr lang="en-US" altLang="ja-JP" dirty="0" smtClean="0"/>
          </a:p>
          <a:p>
            <a:pPr marL="171450" indent="-171450">
              <a:buFont typeface="Wingdings" panose="05000000000000000000" pitchFamily="2" charset="2"/>
              <a:buChar char="l"/>
            </a:pPr>
            <a:r>
              <a:rPr lang="ja-JP" altLang="en-US" dirty="0" smtClean="0"/>
              <a:t>自治体が運行するコミュニティバスの再編計画</a:t>
            </a:r>
            <a:endParaRPr lang="en-US" altLang="ja-JP" dirty="0" smtClean="0"/>
          </a:p>
          <a:p>
            <a:pPr marL="171450" indent="-171450">
              <a:buFont typeface="Wingdings" panose="05000000000000000000" pitchFamily="2" charset="2"/>
              <a:buChar char="l"/>
            </a:pPr>
            <a:r>
              <a:rPr lang="ja-JP" altLang="en-US" dirty="0" smtClean="0"/>
              <a:t>タクシーの特性を活かした乗合交通等の提案・検討</a:t>
            </a:r>
            <a:endParaRPr lang="en-US" altLang="ja-JP" dirty="0" smtClean="0"/>
          </a:p>
        </p:txBody>
      </p:sp>
      <p:sp>
        <p:nvSpPr>
          <p:cNvPr id="7" name="左大かっこ 6"/>
          <p:cNvSpPr/>
          <p:nvPr/>
        </p:nvSpPr>
        <p:spPr>
          <a:xfrm>
            <a:off x="5310659" y="2852936"/>
            <a:ext cx="107207" cy="2736303"/>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056372" y="3194889"/>
            <a:ext cx="357831" cy="1107996"/>
          </a:xfrm>
          <a:prstGeom prst="rect">
            <a:avLst/>
          </a:prstGeom>
          <a:noFill/>
          <a:ln>
            <a:noFill/>
          </a:ln>
        </p:spPr>
        <p:txBody>
          <a:bodyPr wrap="square" rtlCol="0">
            <a:spAutoFit/>
          </a:bodyPr>
          <a:lstStyle/>
          <a:p>
            <a:r>
              <a:rPr kumimoji="1" lang="ja-JP" altLang="en-US" sz="1100" dirty="0" smtClean="0"/>
              <a:t>平成三〇年度</a:t>
            </a:r>
            <a:endParaRPr kumimoji="1" lang="ja-JP" altLang="en-US" sz="1100" dirty="0"/>
          </a:p>
        </p:txBody>
      </p:sp>
      <p:sp>
        <p:nvSpPr>
          <p:cNvPr id="9" name="左大かっこ 8"/>
          <p:cNvSpPr/>
          <p:nvPr/>
        </p:nvSpPr>
        <p:spPr>
          <a:xfrm>
            <a:off x="5118304" y="4653136"/>
            <a:ext cx="116984" cy="2104617"/>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p:cNvSpPr txBox="1"/>
          <p:nvPr/>
        </p:nvSpPr>
        <p:spPr>
          <a:xfrm>
            <a:off x="4845693" y="5119880"/>
            <a:ext cx="353943" cy="1295449"/>
          </a:xfrm>
          <a:prstGeom prst="rect">
            <a:avLst/>
          </a:prstGeom>
          <a:noFill/>
        </p:spPr>
        <p:txBody>
          <a:bodyPr vert="eaVert" wrap="square" rtlCol="0">
            <a:spAutoFit/>
          </a:bodyPr>
          <a:lstStyle/>
          <a:p>
            <a:r>
              <a:rPr kumimoji="1" lang="ja-JP" altLang="en-US" sz="1100" dirty="0" smtClean="0"/>
              <a:t>平成三一年度以降</a:t>
            </a:r>
            <a:endParaRPr kumimoji="1" lang="ja-JP" altLang="en-US" sz="1100" dirty="0"/>
          </a:p>
        </p:txBody>
      </p:sp>
      <p:sp>
        <p:nvSpPr>
          <p:cNvPr id="28" name="下矢印吹き出し 27"/>
          <p:cNvSpPr/>
          <p:nvPr/>
        </p:nvSpPr>
        <p:spPr>
          <a:xfrm>
            <a:off x="5472302" y="4653136"/>
            <a:ext cx="2465943" cy="576064"/>
          </a:xfrm>
          <a:prstGeom prst="downArrow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タクシーの提案</a:t>
            </a:r>
            <a:endParaRPr kumimoji="1" lang="ja-JP" altLang="en-US" sz="1200" b="1" dirty="0">
              <a:solidFill>
                <a:schemeClr val="tx1"/>
              </a:solidFill>
            </a:endParaRPr>
          </a:p>
        </p:txBody>
      </p:sp>
      <p:sp>
        <p:nvSpPr>
          <p:cNvPr id="2" name="右カーブ矢印 1"/>
          <p:cNvSpPr/>
          <p:nvPr/>
        </p:nvSpPr>
        <p:spPr>
          <a:xfrm>
            <a:off x="5670699" y="4841198"/>
            <a:ext cx="254286" cy="60402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右カーブ矢印 35"/>
          <p:cNvSpPr/>
          <p:nvPr/>
        </p:nvSpPr>
        <p:spPr>
          <a:xfrm rot="10607417">
            <a:off x="7488749" y="4808121"/>
            <a:ext cx="279830" cy="64544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3" name="テキスト ボックス 42"/>
          <p:cNvSpPr txBox="1"/>
          <p:nvPr/>
        </p:nvSpPr>
        <p:spPr>
          <a:xfrm>
            <a:off x="7938245" y="4650521"/>
            <a:ext cx="1962993" cy="938719"/>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100" dirty="0" smtClean="0"/>
              <a:t>把握した自治体の交通課題等に対する提案</a:t>
            </a:r>
            <a:endParaRPr kumimoji="1" lang="en-US" altLang="ja-JP" sz="1100" dirty="0" smtClean="0"/>
          </a:p>
          <a:p>
            <a:pPr marL="171450" indent="-171450">
              <a:buFont typeface="Wingdings" panose="05000000000000000000" pitchFamily="2" charset="2"/>
              <a:buChar char="ü"/>
            </a:pPr>
            <a:r>
              <a:rPr lang="ja-JP" altLang="en-US" sz="1100" dirty="0"/>
              <a:t>重点訪問自治体を選定して、自治体の交通課題・タクシーの提案に応じた</a:t>
            </a:r>
            <a:r>
              <a:rPr lang="ja-JP" altLang="en-US" sz="1100" dirty="0" smtClean="0"/>
              <a:t>訪問</a:t>
            </a:r>
            <a:endParaRPr kumimoji="1" lang="ja-JP" altLang="en-US" sz="1100" dirty="0"/>
          </a:p>
        </p:txBody>
      </p:sp>
      <p:sp>
        <p:nvSpPr>
          <p:cNvPr id="31" name="角丸四角形 30"/>
          <p:cNvSpPr/>
          <p:nvPr/>
        </p:nvSpPr>
        <p:spPr>
          <a:xfrm>
            <a:off x="-89210" y="2276872"/>
            <a:ext cx="5039829" cy="35699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a:t>
            </a:r>
            <a:r>
              <a:rPr lang="ja-JP" altLang="en-US" sz="2000" b="1" dirty="0" smtClean="0">
                <a:solidFill>
                  <a:schemeClr val="tx1"/>
                </a:solidFill>
              </a:rPr>
              <a:t>名古屋交通圏</a:t>
            </a:r>
            <a:r>
              <a:rPr lang="ja-JP" altLang="en-US" sz="1400" b="1" dirty="0" smtClean="0">
                <a:solidFill>
                  <a:schemeClr val="tx1"/>
                </a:solidFill>
              </a:rPr>
              <a:t>（名古屋タクシー協会）</a:t>
            </a:r>
            <a:r>
              <a:rPr lang="ja-JP" altLang="en-US" sz="2000" b="1" dirty="0" smtClean="0">
                <a:solidFill>
                  <a:schemeClr val="tx1"/>
                </a:solidFill>
              </a:rPr>
              <a:t>の取組み</a:t>
            </a:r>
            <a:r>
              <a:rPr lang="ja-JP" altLang="en-US" sz="1400" b="1" dirty="0" smtClean="0">
                <a:solidFill>
                  <a:schemeClr val="tx1"/>
                </a:solidFill>
              </a:rPr>
              <a:t>≫</a:t>
            </a:r>
            <a:endParaRPr kumimoji="1" lang="ja-JP" altLang="en-US" sz="1400" b="1" dirty="0">
              <a:solidFill>
                <a:schemeClr val="tx1"/>
              </a:solidFill>
            </a:endParaRPr>
          </a:p>
        </p:txBody>
      </p:sp>
      <p:sp>
        <p:nvSpPr>
          <p:cNvPr id="3" name="スライド番号プレースホルダー 2"/>
          <p:cNvSpPr>
            <a:spLocks noGrp="1"/>
          </p:cNvSpPr>
          <p:nvPr>
            <p:ph type="sldNum" sz="quarter" idx="12"/>
          </p:nvPr>
        </p:nvSpPr>
        <p:spPr/>
        <p:txBody>
          <a:bodyPr/>
          <a:lstStyle/>
          <a:p>
            <a:fld id="{B70B7430-D1C7-4683-AB27-07761046DF7E}" type="slidenum">
              <a:rPr lang="en-US" smtClean="0"/>
              <a:t>0</a:t>
            </a:fld>
            <a:endParaRPr lang="en-US"/>
          </a:p>
        </p:txBody>
      </p:sp>
      <p:sp>
        <p:nvSpPr>
          <p:cNvPr id="4" name="テキスト ボックス 3"/>
          <p:cNvSpPr txBox="1"/>
          <p:nvPr/>
        </p:nvSpPr>
        <p:spPr>
          <a:xfrm>
            <a:off x="9649072" y="6519446"/>
            <a:ext cx="486123" cy="338554"/>
          </a:xfrm>
          <a:prstGeom prst="rect">
            <a:avLst/>
          </a:prstGeom>
          <a:noFill/>
        </p:spPr>
        <p:txBody>
          <a:bodyPr wrap="square" rtlCol="0">
            <a:spAutoFit/>
          </a:bodyPr>
          <a:lstStyle/>
          <a:p>
            <a:r>
              <a:rPr kumimoji="1" lang="ja-JP" altLang="en-US" dirty="0" smtClean="0"/>
              <a:t>１</a:t>
            </a:r>
            <a:endParaRPr kumimoji="1" lang="ja-JP" altLang="en-US" dirty="0"/>
          </a:p>
        </p:txBody>
      </p:sp>
      <p:sp>
        <p:nvSpPr>
          <p:cNvPr id="11" name="テキスト ボックス 10"/>
          <p:cNvSpPr txBox="1"/>
          <p:nvPr/>
        </p:nvSpPr>
        <p:spPr>
          <a:xfrm>
            <a:off x="5382667" y="3574757"/>
            <a:ext cx="244586" cy="646331"/>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準備①</a:t>
            </a:r>
            <a:endParaRPr kumimoji="1" lang="ja-JP" altLang="en-US" sz="1200" dirty="0"/>
          </a:p>
        </p:txBody>
      </p:sp>
      <p:sp>
        <p:nvSpPr>
          <p:cNvPr id="32" name="テキスト ボックス 31"/>
          <p:cNvSpPr txBox="1"/>
          <p:nvPr/>
        </p:nvSpPr>
        <p:spPr>
          <a:xfrm>
            <a:off x="5382667" y="4798893"/>
            <a:ext cx="244586" cy="646331"/>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準備②</a:t>
            </a:r>
            <a:endParaRPr kumimoji="1" lang="ja-JP" altLang="en-US" sz="1200" dirty="0"/>
          </a:p>
        </p:txBody>
      </p:sp>
      <p:sp>
        <p:nvSpPr>
          <p:cNvPr id="5" name="正方形/長方形 4"/>
          <p:cNvSpPr/>
          <p:nvPr/>
        </p:nvSpPr>
        <p:spPr>
          <a:xfrm>
            <a:off x="7938246" y="26040"/>
            <a:ext cx="1908917" cy="707886"/>
          </a:xfrm>
          <a:prstGeom prst="rect">
            <a:avLst/>
          </a:prstGeom>
          <a:solidFill>
            <a:schemeClr val="bg1"/>
          </a:solidFill>
          <a:ln>
            <a:solidFill>
              <a:schemeClr val="tx1"/>
            </a:solidFill>
          </a:ln>
        </p:spPr>
        <p:txBody>
          <a:bodyPr wrap="square">
            <a:spAutoFit/>
          </a:bodyPr>
          <a:lstStyle/>
          <a:p>
            <a:r>
              <a:rPr lang="ja-JP" altLang="en-US" b="1" dirty="0" smtClean="0"/>
              <a:t>資料１</a:t>
            </a:r>
            <a:r>
              <a:rPr lang="en-US" altLang="ja-JP" b="1" dirty="0" smtClean="0"/>
              <a:t>【</a:t>
            </a:r>
            <a:r>
              <a:rPr lang="ja-JP" altLang="en-US" b="1" dirty="0" smtClean="0"/>
              <a:t>参考</a:t>
            </a:r>
            <a:r>
              <a:rPr lang="en-US" altLang="ja-JP" b="1" dirty="0" smtClean="0"/>
              <a:t>】</a:t>
            </a:r>
          </a:p>
          <a:p>
            <a:r>
              <a:rPr lang="ja-JP" altLang="en-US" sz="1200" dirty="0" smtClean="0"/>
              <a:t>（平成</a:t>
            </a:r>
            <a:r>
              <a:rPr lang="en-US" altLang="ja-JP" sz="1200" dirty="0" smtClean="0"/>
              <a:t>30</a:t>
            </a:r>
            <a:r>
              <a:rPr lang="ja-JP" altLang="en-US" sz="1200" dirty="0" smtClean="0"/>
              <a:t>年</a:t>
            </a:r>
            <a:r>
              <a:rPr lang="en-US" altLang="ja-JP" sz="1200" dirty="0" smtClean="0"/>
              <a:t>11</a:t>
            </a:r>
            <a:r>
              <a:rPr lang="ja-JP" altLang="en-US" sz="1200" dirty="0" smtClean="0"/>
              <a:t>月</a:t>
            </a:r>
            <a:r>
              <a:rPr lang="en-US" altLang="ja-JP" sz="1200" dirty="0" smtClean="0"/>
              <a:t>.27</a:t>
            </a:r>
            <a:r>
              <a:rPr lang="ja-JP" altLang="en-US" sz="1200" dirty="0" smtClean="0"/>
              <a:t>日）協議会「資料１」）</a:t>
            </a:r>
            <a:endParaRPr lang="ja-JP" altLang="en-US" sz="1200" dirty="0"/>
          </a:p>
        </p:txBody>
      </p:sp>
    </p:spTree>
    <p:extLst>
      <p:ext uri="{BB962C8B-B14F-4D97-AF65-F5344CB8AC3E}">
        <p14:creationId xmlns:p14="http://schemas.microsoft.com/office/powerpoint/2010/main" val="1052210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0" y="491528"/>
            <a:ext cx="9901238" cy="0"/>
          </a:xfrm>
          <a:prstGeom prst="line">
            <a:avLst/>
          </a:prstGeom>
          <a:ln w="63500" cmpd="dbl">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0" y="15229"/>
            <a:ext cx="9901237" cy="461443"/>
          </a:xfrm>
          <a:prstGeom prst="rect">
            <a:avLst/>
          </a:prstGeom>
          <a:noFill/>
        </p:spPr>
        <p:txBody>
          <a:bodyPr wrap="square" rtlCol="0">
            <a:spAutoFit/>
          </a:bodyPr>
          <a:lstStyle/>
          <a:p>
            <a:pPr algn="ctr"/>
            <a:r>
              <a:rPr lang="ja-JP" altLang="en-US" sz="2399" dirty="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「地域交通サポート計画」策定・検討</a:t>
            </a:r>
            <a:r>
              <a:rPr lang="ja-JP" altLang="en-US" sz="2399" dirty="0" smtClean="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手順について</a:t>
            </a:r>
            <a:endParaRPr lang="en-US" altLang="ja-JP" sz="2399" dirty="0"/>
          </a:p>
        </p:txBody>
      </p:sp>
      <p:sp>
        <p:nvSpPr>
          <p:cNvPr id="7" name="テキスト ボックス 6"/>
          <p:cNvSpPr txBox="1"/>
          <p:nvPr/>
        </p:nvSpPr>
        <p:spPr>
          <a:xfrm>
            <a:off x="137094" y="747990"/>
            <a:ext cx="9687980" cy="1415644"/>
          </a:xfrm>
          <a:prstGeom prst="rect">
            <a:avLst/>
          </a:prstGeom>
          <a:noFill/>
          <a:ln w="12700">
            <a:solidFill>
              <a:srgbClr val="002060"/>
            </a:solidFill>
          </a:ln>
        </p:spPr>
        <p:txBody>
          <a:bodyPr wrap="square" rtlCol="0">
            <a:spAutoFit/>
          </a:bodyPr>
          <a:lstStyle/>
          <a:p>
            <a:r>
              <a:rPr lang="ja-JP" altLang="en-US" sz="1999" dirty="0"/>
              <a:t>１．「地域交通サポート計画」策定・検討に関する大まかなスケジュール（予定</a:t>
            </a:r>
            <a:r>
              <a:rPr lang="ja-JP" altLang="en-US" sz="1999" dirty="0" smtClean="0"/>
              <a:t>）</a:t>
            </a:r>
            <a:endParaRPr lang="en-US" altLang="ja-JP" sz="1999" dirty="0"/>
          </a:p>
          <a:p>
            <a:r>
              <a:rPr lang="ja-JP" altLang="en-US" dirty="0" smtClean="0">
                <a:latin typeface="+mj-ea"/>
                <a:ea typeface="+mj-ea"/>
              </a:rPr>
              <a:t>　　　　</a:t>
            </a:r>
            <a:r>
              <a:rPr lang="en-US" altLang="ja-JP" dirty="0" smtClean="0">
                <a:latin typeface="+mj-ea"/>
                <a:ea typeface="+mj-ea"/>
              </a:rPr>
              <a:t>(1)</a:t>
            </a:r>
            <a:r>
              <a:rPr lang="ja-JP" altLang="en-US" dirty="0" smtClean="0">
                <a:latin typeface="+mj-ea"/>
                <a:ea typeface="+mj-ea"/>
              </a:rPr>
              <a:t>　</a:t>
            </a:r>
            <a:r>
              <a:rPr lang="ja-JP" altLang="en-US" dirty="0" smtClean="0">
                <a:latin typeface="+mj-ea"/>
              </a:rPr>
              <a:t>準備①･･･</a:t>
            </a:r>
            <a:r>
              <a:rPr lang="ja-JP" altLang="en-US" dirty="0" smtClean="0">
                <a:latin typeface="+mj-ea"/>
                <a:ea typeface="+mj-ea"/>
              </a:rPr>
              <a:t>平成</a:t>
            </a:r>
            <a:r>
              <a:rPr lang="en-US" altLang="ja-JP" dirty="0" smtClean="0">
                <a:latin typeface="+mj-ea"/>
                <a:ea typeface="+mj-ea"/>
              </a:rPr>
              <a:t>30</a:t>
            </a:r>
            <a:r>
              <a:rPr lang="ja-JP" altLang="en-US" dirty="0" smtClean="0">
                <a:latin typeface="+mj-ea"/>
                <a:ea typeface="+mj-ea"/>
              </a:rPr>
              <a:t>年度（２０１８年度）（</a:t>
            </a:r>
            <a:r>
              <a:rPr lang="ja-JP" altLang="en-US" dirty="0">
                <a:latin typeface="+mj-ea"/>
                <a:ea typeface="+mj-ea"/>
              </a:rPr>
              <a:t>課題・ニーズ調査</a:t>
            </a:r>
            <a:r>
              <a:rPr lang="ja-JP" altLang="en-US" dirty="0" smtClean="0">
                <a:latin typeface="+mj-ea"/>
                <a:ea typeface="+mj-ea"/>
              </a:rPr>
              <a:t>）</a:t>
            </a:r>
            <a:endParaRPr lang="en-US" altLang="ja-JP" dirty="0" smtClean="0">
              <a:latin typeface="+mj-ea"/>
              <a:ea typeface="+mj-ea"/>
            </a:endParaRPr>
          </a:p>
          <a:p>
            <a:r>
              <a:rPr lang="ja-JP" altLang="en-US" dirty="0" smtClean="0">
                <a:latin typeface="+mj-ea"/>
                <a:ea typeface="+mj-ea"/>
              </a:rPr>
              <a:t>　　　　</a:t>
            </a:r>
            <a:r>
              <a:rPr lang="en-US" altLang="ja-JP" dirty="0" smtClean="0">
                <a:latin typeface="+mj-ea"/>
                <a:ea typeface="+mj-ea"/>
              </a:rPr>
              <a:t>(2)</a:t>
            </a:r>
            <a:r>
              <a:rPr lang="ja-JP" altLang="en-US" dirty="0" smtClean="0">
                <a:latin typeface="+mj-ea"/>
                <a:ea typeface="+mj-ea"/>
              </a:rPr>
              <a:t>　</a:t>
            </a:r>
            <a:r>
              <a:rPr lang="ja-JP" altLang="en-US" dirty="0" smtClean="0">
                <a:latin typeface="+mj-ea"/>
              </a:rPr>
              <a:t>準備②･･･</a:t>
            </a:r>
            <a:r>
              <a:rPr lang="ja-JP" altLang="en-US" dirty="0" smtClean="0">
                <a:latin typeface="+mj-ea"/>
                <a:ea typeface="+mj-ea"/>
              </a:rPr>
              <a:t>平成</a:t>
            </a:r>
            <a:r>
              <a:rPr lang="en-US" altLang="ja-JP" dirty="0" smtClean="0">
                <a:latin typeface="+mj-ea"/>
                <a:ea typeface="+mj-ea"/>
              </a:rPr>
              <a:t>31</a:t>
            </a:r>
            <a:r>
              <a:rPr lang="ja-JP" altLang="en-US" dirty="0" smtClean="0">
                <a:latin typeface="+mj-ea"/>
                <a:ea typeface="+mj-ea"/>
              </a:rPr>
              <a:t>年度（２０１９年度）（地域の交通課題等に応じて「提案」⇔「訪問」等実施）</a:t>
            </a:r>
            <a:endParaRPr lang="en-US" altLang="ja-JP" dirty="0">
              <a:latin typeface="+mj-ea"/>
              <a:ea typeface="+mj-ea"/>
            </a:endParaRPr>
          </a:p>
          <a:p>
            <a:r>
              <a:rPr lang="ja-JP" altLang="en-US" dirty="0" smtClean="0">
                <a:latin typeface="+mj-ea"/>
                <a:ea typeface="+mj-ea"/>
              </a:rPr>
              <a:t>　　　　</a:t>
            </a:r>
            <a:r>
              <a:rPr lang="en-US" altLang="ja-JP" dirty="0" smtClean="0">
                <a:latin typeface="+mj-ea"/>
                <a:ea typeface="+mj-ea"/>
              </a:rPr>
              <a:t>(</a:t>
            </a:r>
            <a:r>
              <a:rPr lang="en-US" altLang="ja-JP" dirty="0">
                <a:latin typeface="+mj-ea"/>
                <a:ea typeface="+mj-ea"/>
              </a:rPr>
              <a:t>3</a:t>
            </a:r>
            <a:r>
              <a:rPr lang="en-US" altLang="ja-JP" dirty="0" smtClean="0">
                <a:latin typeface="+mj-ea"/>
                <a:ea typeface="+mj-ea"/>
              </a:rPr>
              <a:t>)</a:t>
            </a:r>
            <a:r>
              <a:rPr lang="ja-JP" altLang="en-US" dirty="0" smtClean="0">
                <a:latin typeface="+mj-ea"/>
                <a:ea typeface="+mj-ea"/>
              </a:rPr>
              <a:t>　計画策定･･･２０１９年１０月・１１月頃予定「</a:t>
            </a:r>
            <a:r>
              <a:rPr lang="ja-JP" altLang="en-US" dirty="0">
                <a:latin typeface="+mj-ea"/>
                <a:ea typeface="+mj-ea"/>
              </a:rPr>
              <a:t>協議会</a:t>
            </a:r>
            <a:r>
              <a:rPr lang="ja-JP" altLang="en-US" dirty="0" smtClean="0">
                <a:latin typeface="+mj-ea"/>
                <a:ea typeface="+mj-ea"/>
              </a:rPr>
              <a:t>」</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a:t>
            </a:r>
            <a:r>
              <a:rPr lang="en-US" altLang="ja-JP" dirty="0" smtClean="0">
                <a:latin typeface="+mj-ea"/>
                <a:ea typeface="+mj-ea"/>
              </a:rPr>
              <a:t>※</a:t>
            </a:r>
            <a:r>
              <a:rPr lang="ja-JP" altLang="en-US" dirty="0" smtClean="0">
                <a:latin typeface="+mj-ea"/>
                <a:ea typeface="+mj-ea"/>
              </a:rPr>
              <a:t>　「</a:t>
            </a:r>
            <a:r>
              <a:rPr lang="ja-JP" altLang="en-US" dirty="0">
                <a:latin typeface="+mj-ea"/>
                <a:ea typeface="+mj-ea"/>
              </a:rPr>
              <a:t>名古屋のタクシー日本一戦略」との</a:t>
            </a:r>
            <a:r>
              <a:rPr lang="ja-JP" altLang="en-US" dirty="0" smtClean="0">
                <a:latin typeface="+mj-ea"/>
                <a:ea typeface="+mj-ea"/>
              </a:rPr>
              <a:t>関連付け（日本一戦略の</a:t>
            </a:r>
            <a:r>
              <a:rPr lang="ja-JP" altLang="en-US" sz="1800" b="1" u="sng" dirty="0" smtClean="0">
                <a:latin typeface="+mj-ea"/>
                <a:ea typeface="+mj-ea"/>
              </a:rPr>
              <a:t>「</a:t>
            </a:r>
            <a:r>
              <a:rPr lang="ja-JP" altLang="en-US" sz="1800" b="1" u="sng" dirty="0">
                <a:latin typeface="+mj-ea"/>
                <a:ea typeface="+mj-ea"/>
              </a:rPr>
              <a:t>計画変更</a:t>
            </a:r>
            <a:r>
              <a:rPr lang="ja-JP" altLang="en-US" sz="1800" b="1" u="sng" dirty="0" smtClean="0">
                <a:latin typeface="+mj-ea"/>
                <a:ea typeface="+mj-ea"/>
              </a:rPr>
              <a:t>」提案</a:t>
            </a:r>
            <a:r>
              <a:rPr lang="ja-JP" altLang="en-US" dirty="0" smtClean="0">
                <a:latin typeface="+mj-ea"/>
                <a:ea typeface="+mj-ea"/>
              </a:rPr>
              <a:t>）</a:t>
            </a:r>
            <a:endParaRPr lang="en-US" altLang="ja-JP" dirty="0">
              <a:latin typeface="+mj-ea"/>
              <a:ea typeface="+mj-ea"/>
            </a:endParaRPr>
          </a:p>
        </p:txBody>
      </p:sp>
      <p:sp>
        <p:nvSpPr>
          <p:cNvPr id="12" name="テキスト ボックス 11"/>
          <p:cNvSpPr txBox="1"/>
          <p:nvPr/>
        </p:nvSpPr>
        <p:spPr>
          <a:xfrm>
            <a:off x="137094" y="2588387"/>
            <a:ext cx="7943839" cy="984629"/>
          </a:xfrm>
          <a:prstGeom prst="rect">
            <a:avLst/>
          </a:prstGeom>
          <a:solidFill>
            <a:schemeClr val="bg1">
              <a:lumMod val="85000"/>
            </a:schemeClr>
          </a:solidFill>
          <a:ln w="38100">
            <a:solidFill>
              <a:schemeClr val="tx1"/>
            </a:solidFill>
          </a:ln>
        </p:spPr>
        <p:txBody>
          <a:bodyPr wrap="square" rtlCol="0">
            <a:spAutoFit/>
          </a:bodyPr>
          <a:lstStyle/>
          <a:p>
            <a:r>
              <a:rPr lang="ja-JP" altLang="en-US" sz="1999" dirty="0"/>
              <a:t>２．本日の協議会における確認</a:t>
            </a:r>
            <a:r>
              <a:rPr lang="ja-JP" altLang="en-US" sz="1999" dirty="0" smtClean="0"/>
              <a:t>事項（共通認識）</a:t>
            </a:r>
            <a:endParaRPr lang="en-US" altLang="ja-JP" sz="1999" dirty="0"/>
          </a:p>
          <a:p>
            <a:pPr marL="285607" indent="-285607">
              <a:buFont typeface="Wingdings" panose="05000000000000000000" pitchFamily="2" charset="2"/>
              <a:buChar char="Ø"/>
            </a:pPr>
            <a:r>
              <a:rPr lang="ja-JP" altLang="en-US" sz="2000" b="1" dirty="0">
                <a:latin typeface="HGP創英角ﾎﾟｯﾌﾟ体" panose="040B0A00000000000000" pitchFamily="50" charset="-128"/>
                <a:ea typeface="HGP創英角ﾎﾟｯﾌﾟ体" panose="040B0A00000000000000" pitchFamily="50" charset="-128"/>
              </a:rPr>
              <a:t>「名古屋のタクシー日本一戦略」</a:t>
            </a:r>
            <a:r>
              <a:rPr lang="ja-JP" altLang="en-US" dirty="0"/>
              <a:t>に</a:t>
            </a:r>
            <a:r>
              <a:rPr lang="ja-JP" altLang="en-US" sz="2000" dirty="0">
                <a:latin typeface="HGP創英角ﾎﾟｯﾌﾟ体" panose="040B0A00000000000000" pitchFamily="50" charset="-128"/>
                <a:ea typeface="HGP創英角ﾎﾟｯﾌﾟ体" panose="040B0A00000000000000" pitchFamily="50" charset="-128"/>
              </a:rPr>
              <a:t>「地域交通サポート計画」</a:t>
            </a:r>
            <a:r>
              <a:rPr lang="ja-JP" altLang="en-US" dirty="0"/>
              <a:t>を</a:t>
            </a:r>
            <a:r>
              <a:rPr lang="ja-JP" altLang="en-US" dirty="0" smtClean="0"/>
              <a:t>記載する</a:t>
            </a:r>
            <a:endParaRPr lang="en-US" altLang="ja-JP" dirty="0"/>
          </a:p>
          <a:p>
            <a:r>
              <a:rPr lang="ja-JP" altLang="en-US" dirty="0"/>
              <a:t>　　</a:t>
            </a:r>
            <a:r>
              <a:rPr lang="ja-JP" altLang="en-US" dirty="0" smtClean="0"/>
              <a:t>方針（</a:t>
            </a:r>
            <a:r>
              <a:rPr lang="ja-JP" altLang="en-US" dirty="0"/>
              <a:t>計画</a:t>
            </a:r>
            <a:r>
              <a:rPr lang="ja-JP" altLang="en-US" dirty="0" smtClean="0"/>
              <a:t>変更する）で進めることについて関係者間で確認。</a:t>
            </a:r>
            <a:endParaRPr lang="en-US" altLang="ja-JP" dirty="0"/>
          </a:p>
        </p:txBody>
      </p:sp>
      <p:sp>
        <p:nvSpPr>
          <p:cNvPr id="14" name="テキスト ボックス 13"/>
          <p:cNvSpPr txBox="1"/>
          <p:nvPr/>
        </p:nvSpPr>
        <p:spPr>
          <a:xfrm>
            <a:off x="106629" y="3976736"/>
            <a:ext cx="7974304" cy="892424"/>
          </a:xfrm>
          <a:prstGeom prst="rect">
            <a:avLst/>
          </a:prstGeom>
          <a:noFill/>
          <a:ln w="12700">
            <a:solidFill>
              <a:srgbClr val="002060"/>
            </a:solidFill>
          </a:ln>
        </p:spPr>
        <p:txBody>
          <a:bodyPr wrap="square" rtlCol="0">
            <a:spAutoFit/>
          </a:bodyPr>
          <a:lstStyle/>
          <a:p>
            <a:r>
              <a:rPr lang="ja-JP" altLang="en-US" sz="1999" dirty="0"/>
              <a:t>３</a:t>
            </a:r>
            <a:r>
              <a:rPr lang="ja-JP" altLang="en-US" sz="1999" dirty="0" smtClean="0"/>
              <a:t>．自治体別課題・ニーズ調査</a:t>
            </a:r>
            <a:endParaRPr lang="en-US" altLang="ja-JP" sz="1999" dirty="0" smtClean="0"/>
          </a:p>
          <a:p>
            <a:pPr marL="342900" indent="-342900">
              <a:buFont typeface="Wingdings" panose="05000000000000000000" pitchFamily="2" charset="2"/>
              <a:buChar char="Ø"/>
            </a:pPr>
            <a:r>
              <a:rPr lang="ja-JP" altLang="en-US" dirty="0">
                <a:latin typeface="+mj-ea"/>
                <a:ea typeface="+mj-ea"/>
              </a:rPr>
              <a:t>タクシ</a:t>
            </a:r>
            <a:r>
              <a:rPr lang="ja-JP" altLang="en-US" dirty="0" smtClean="0">
                <a:latin typeface="+mj-ea"/>
                <a:ea typeface="+mj-ea"/>
              </a:rPr>
              <a:t>ーの提案に必要な課題・ニーズ調査</a:t>
            </a:r>
            <a:endParaRPr lang="en-US" altLang="ja-JP" dirty="0" smtClean="0">
              <a:latin typeface="+mj-ea"/>
              <a:ea typeface="+mj-ea"/>
            </a:endParaRPr>
          </a:p>
          <a:p>
            <a:pPr marL="285750" indent="-285750">
              <a:buFont typeface="Wingdings" panose="05000000000000000000" pitchFamily="2" charset="2"/>
              <a:buChar char="Ø"/>
            </a:pPr>
            <a:r>
              <a:rPr lang="ja-JP" altLang="en-US" dirty="0" smtClean="0">
                <a:latin typeface="+mj-ea"/>
                <a:ea typeface="+mj-ea"/>
              </a:rPr>
              <a:t> 協議会共同事務局（愛知運輸支局・タクシー協会）から自治体の皆様方に調査依頼</a:t>
            </a:r>
            <a:endParaRPr lang="en-US" altLang="ja-JP" dirty="0" smtClean="0">
              <a:latin typeface="+mj-ea"/>
              <a:ea typeface="+mj-ea"/>
            </a:endParaRPr>
          </a:p>
        </p:txBody>
      </p:sp>
      <p:sp>
        <p:nvSpPr>
          <p:cNvPr id="16" name="下矢印 15"/>
          <p:cNvSpPr/>
          <p:nvPr/>
        </p:nvSpPr>
        <p:spPr>
          <a:xfrm>
            <a:off x="573071" y="2184667"/>
            <a:ext cx="378971" cy="380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99"/>
          </a:p>
        </p:txBody>
      </p:sp>
      <p:sp>
        <p:nvSpPr>
          <p:cNvPr id="17" name="下矢印 16"/>
          <p:cNvSpPr/>
          <p:nvPr/>
        </p:nvSpPr>
        <p:spPr>
          <a:xfrm>
            <a:off x="558131" y="3596499"/>
            <a:ext cx="378971" cy="380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99"/>
          </a:p>
        </p:txBody>
      </p:sp>
      <p:cxnSp>
        <p:nvCxnSpPr>
          <p:cNvPr id="20" name="カギ線コネクタ 19"/>
          <p:cNvCxnSpPr>
            <a:stCxn id="21" idx="3"/>
          </p:cNvCxnSpPr>
          <p:nvPr/>
        </p:nvCxnSpPr>
        <p:spPr>
          <a:xfrm flipV="1">
            <a:off x="8085372" y="2132856"/>
            <a:ext cx="897695" cy="3865465"/>
          </a:xfrm>
          <a:prstGeom prst="bentConnector2">
            <a:avLst/>
          </a:prstGeom>
          <a:ln w="635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9649072" y="6519446"/>
            <a:ext cx="486123" cy="338554"/>
          </a:xfrm>
          <a:prstGeom prst="rect">
            <a:avLst/>
          </a:prstGeom>
          <a:noFill/>
        </p:spPr>
        <p:txBody>
          <a:bodyPr wrap="square" rtlCol="0">
            <a:spAutoFit/>
          </a:bodyPr>
          <a:lstStyle/>
          <a:p>
            <a:r>
              <a:rPr kumimoji="1" lang="ja-JP" altLang="en-US" dirty="0" smtClean="0"/>
              <a:t>２</a:t>
            </a:r>
            <a:endParaRPr kumimoji="1" lang="ja-JP" altLang="en-US" dirty="0"/>
          </a:p>
        </p:txBody>
      </p:sp>
      <p:sp>
        <p:nvSpPr>
          <p:cNvPr id="15" name="テキスト ボックス 14"/>
          <p:cNvSpPr txBox="1"/>
          <p:nvPr/>
        </p:nvSpPr>
        <p:spPr>
          <a:xfrm>
            <a:off x="1024049" y="2204864"/>
            <a:ext cx="5798778" cy="307777"/>
          </a:xfrm>
          <a:prstGeom prst="rect">
            <a:avLst/>
          </a:prstGeom>
          <a:noFill/>
        </p:spPr>
        <p:txBody>
          <a:bodyPr wrap="square" rtlCol="0">
            <a:spAutoFit/>
          </a:bodyPr>
          <a:lstStyle/>
          <a:p>
            <a:r>
              <a:rPr lang="ja-JP" altLang="en-US" sz="1400" dirty="0"/>
              <a:t>上記</a:t>
            </a:r>
            <a:r>
              <a:rPr lang="ja-JP" altLang="en-US" sz="1400" dirty="0" smtClean="0"/>
              <a:t>のスケジュールを基本に以下について関係者間で認識共有を図る</a:t>
            </a:r>
            <a:endParaRPr lang="ja-JP" altLang="en-US" sz="1400" dirty="0"/>
          </a:p>
        </p:txBody>
      </p:sp>
      <p:sp>
        <p:nvSpPr>
          <p:cNvPr id="21" name="テキスト ボックス 20"/>
          <p:cNvSpPr txBox="1"/>
          <p:nvPr/>
        </p:nvSpPr>
        <p:spPr>
          <a:xfrm>
            <a:off x="111068" y="5229200"/>
            <a:ext cx="7974304" cy="1538242"/>
          </a:xfrm>
          <a:prstGeom prst="rect">
            <a:avLst/>
          </a:prstGeom>
          <a:noFill/>
          <a:ln w="12700">
            <a:solidFill>
              <a:srgbClr val="002060"/>
            </a:solidFill>
          </a:ln>
        </p:spPr>
        <p:txBody>
          <a:bodyPr wrap="square" rtlCol="0">
            <a:spAutoFit/>
          </a:bodyPr>
          <a:lstStyle/>
          <a:p>
            <a:r>
              <a:rPr lang="ja-JP" altLang="en-US" sz="1999" dirty="0"/>
              <a:t>４</a:t>
            </a:r>
            <a:r>
              <a:rPr lang="ja-JP" altLang="en-US" sz="1999" dirty="0" smtClean="0"/>
              <a:t>．</a:t>
            </a:r>
            <a:r>
              <a:rPr lang="ja-JP" altLang="en-US" sz="1999" dirty="0"/>
              <a:t>自治体ワーキンググループ（ＷＧ</a:t>
            </a:r>
            <a:r>
              <a:rPr lang="ja-JP" altLang="en-US" sz="1999" dirty="0" smtClean="0"/>
              <a:t>）</a:t>
            </a:r>
            <a:endParaRPr lang="en-US" altLang="ja-JP" sz="1999" dirty="0" smtClean="0"/>
          </a:p>
          <a:p>
            <a:r>
              <a:rPr lang="ja-JP" altLang="en-US" sz="1999" dirty="0"/>
              <a:t>　</a:t>
            </a:r>
            <a:r>
              <a:rPr lang="ja-JP" altLang="en-US" sz="1999" dirty="0" smtClean="0"/>
              <a:t>　</a:t>
            </a:r>
            <a:r>
              <a:rPr lang="en-US" altLang="ja-JP" dirty="0" smtClean="0"/>
              <a:t>※</a:t>
            </a:r>
            <a:r>
              <a:rPr lang="ja-JP" altLang="en-US" dirty="0" smtClean="0"/>
              <a:t>（</a:t>
            </a:r>
            <a:r>
              <a:rPr lang="ja-JP" altLang="en-US" dirty="0"/>
              <a:t>必要に応じて複数回</a:t>
            </a:r>
            <a:r>
              <a:rPr lang="ja-JP" altLang="en-US" dirty="0" smtClean="0"/>
              <a:t>開催）平成３０年１～３月</a:t>
            </a:r>
            <a:r>
              <a:rPr lang="en-US" altLang="ja-JP" dirty="0" smtClean="0"/>
              <a:t>/</a:t>
            </a:r>
            <a:r>
              <a:rPr lang="ja-JP" altLang="en-US" dirty="0" smtClean="0"/>
              <a:t>平成３１年度前半予定</a:t>
            </a:r>
            <a:endParaRPr lang="en-US" altLang="ja-JP" dirty="0"/>
          </a:p>
          <a:p>
            <a:pPr marL="285750" indent="-285750">
              <a:buFont typeface="Wingdings" panose="05000000000000000000" pitchFamily="2" charset="2"/>
              <a:buChar char="Ø"/>
            </a:pPr>
            <a:r>
              <a:rPr lang="ja-JP" altLang="en-US" sz="1799" dirty="0" smtClean="0"/>
              <a:t>「地域交通サポート計画」策定フローに関すること </a:t>
            </a:r>
            <a:endParaRPr lang="en-US" altLang="ja-JP" sz="1799" dirty="0" smtClean="0"/>
          </a:p>
          <a:p>
            <a:pPr marL="285750" indent="-285750">
              <a:buFont typeface="Wingdings" panose="05000000000000000000" pitchFamily="2" charset="2"/>
              <a:buChar char="Ø"/>
            </a:pPr>
            <a:r>
              <a:rPr lang="ja-JP" altLang="en-US" sz="1799" dirty="0" smtClean="0"/>
              <a:t>「</a:t>
            </a:r>
            <a:r>
              <a:rPr lang="ja-JP" altLang="en-US" sz="1799" dirty="0"/>
              <a:t>地域交通サポート計画」記載事項等に</a:t>
            </a:r>
            <a:r>
              <a:rPr lang="ja-JP" altLang="en-US" sz="1799" dirty="0" smtClean="0"/>
              <a:t>ついて詳細検討</a:t>
            </a:r>
            <a:endParaRPr lang="en-US" altLang="ja-JP" sz="1799" dirty="0" smtClean="0"/>
          </a:p>
          <a:p>
            <a:pPr marL="285750" indent="-285750">
              <a:buFont typeface="Wingdings" panose="05000000000000000000" pitchFamily="2" charset="2"/>
              <a:buChar char="Ø"/>
            </a:pPr>
            <a:r>
              <a:rPr lang="ja-JP" altLang="en-US" sz="1799" dirty="0"/>
              <a:t> </a:t>
            </a:r>
            <a:r>
              <a:rPr lang="ja-JP" altLang="en-US" sz="1799" dirty="0" smtClean="0"/>
              <a:t>運輸局・運輸支局既存調査資料の活用方法　等々</a:t>
            </a:r>
            <a:endParaRPr lang="en-US" altLang="ja-JP" sz="1799" dirty="0"/>
          </a:p>
        </p:txBody>
      </p:sp>
      <p:sp>
        <p:nvSpPr>
          <p:cNvPr id="22" name="下矢印 21"/>
          <p:cNvSpPr/>
          <p:nvPr/>
        </p:nvSpPr>
        <p:spPr>
          <a:xfrm>
            <a:off x="558131" y="4869160"/>
            <a:ext cx="378971" cy="361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99"/>
          </a:p>
        </p:txBody>
      </p:sp>
      <p:sp>
        <p:nvSpPr>
          <p:cNvPr id="3" name="テキスト ボックス 2"/>
          <p:cNvSpPr txBox="1"/>
          <p:nvPr/>
        </p:nvSpPr>
        <p:spPr>
          <a:xfrm>
            <a:off x="8262987" y="3356992"/>
            <a:ext cx="1440160" cy="1077218"/>
          </a:xfrm>
          <a:prstGeom prst="rect">
            <a:avLst/>
          </a:prstGeom>
          <a:solidFill>
            <a:schemeClr val="bg1"/>
          </a:solidFill>
          <a:ln>
            <a:solidFill>
              <a:schemeClr val="tx1"/>
            </a:solidFill>
          </a:ln>
        </p:spPr>
        <p:txBody>
          <a:bodyPr wrap="square" rtlCol="0">
            <a:spAutoFit/>
          </a:bodyPr>
          <a:lstStyle/>
          <a:p>
            <a:pPr algn="ctr"/>
            <a:r>
              <a:rPr kumimoji="1" lang="en-US" altLang="ja-JP" dirty="0" smtClean="0"/>
              <a:t>(3)</a:t>
            </a:r>
            <a:r>
              <a:rPr kumimoji="1" lang="ja-JP" altLang="en-US" dirty="0" smtClean="0"/>
              <a:t>計画策定</a:t>
            </a:r>
            <a:endParaRPr kumimoji="1" lang="en-US" altLang="ja-JP" dirty="0" smtClean="0"/>
          </a:p>
          <a:p>
            <a:pPr algn="ctr"/>
            <a:endParaRPr kumimoji="1" lang="en-US" altLang="ja-JP" dirty="0" smtClean="0"/>
          </a:p>
          <a:p>
            <a:pPr algn="ctr"/>
            <a:r>
              <a:rPr kumimoji="1" lang="ja-JP" altLang="en-US" dirty="0" smtClean="0"/>
              <a:t>ＷＧ提案</a:t>
            </a:r>
            <a:endParaRPr kumimoji="1" lang="en-US" altLang="ja-JP" dirty="0" smtClean="0"/>
          </a:p>
          <a:p>
            <a:pPr algn="ctr"/>
            <a:r>
              <a:rPr lang="ja-JP" altLang="en-US" dirty="0" smtClean="0"/>
              <a:t>（計画変更案）</a:t>
            </a:r>
            <a:endParaRPr kumimoji="1" lang="ja-JP" altLang="en-US" dirty="0"/>
          </a:p>
        </p:txBody>
      </p:sp>
      <p:sp>
        <p:nvSpPr>
          <p:cNvPr id="2" name="上矢印 1"/>
          <p:cNvSpPr/>
          <p:nvPr/>
        </p:nvSpPr>
        <p:spPr>
          <a:xfrm>
            <a:off x="8767043" y="3025280"/>
            <a:ext cx="432048" cy="331712"/>
          </a:xfrm>
          <a:prstGeom prst="upArrow">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230539" y="3862789"/>
            <a:ext cx="2808312" cy="646331"/>
          </a:xfrm>
          <a:prstGeom prst="rect">
            <a:avLst/>
          </a:prstGeom>
          <a:solidFill>
            <a:schemeClr val="bg1"/>
          </a:solidFill>
          <a:ln w="25400">
            <a:solidFill>
              <a:schemeClr val="tx1"/>
            </a:solidFill>
            <a:prstDash val="sysDash"/>
          </a:ln>
        </p:spPr>
        <p:txBody>
          <a:bodyPr wrap="square" rtlCol="0">
            <a:spAutoFit/>
          </a:bodyPr>
          <a:lstStyle/>
          <a:p>
            <a:r>
              <a:rPr lang="ja-JP" altLang="en-US" sz="1200" b="1" dirty="0" smtClean="0"/>
              <a:t>（追記）平成</a:t>
            </a:r>
            <a:r>
              <a:rPr lang="en-US" altLang="ja-JP" sz="1200" b="1" dirty="0"/>
              <a:t>30</a:t>
            </a:r>
            <a:r>
              <a:rPr lang="ja-JP" altLang="en-US" sz="1200" b="1" dirty="0"/>
              <a:t>年</a:t>
            </a:r>
            <a:r>
              <a:rPr lang="en-US" altLang="ja-JP" sz="1200" b="1" dirty="0"/>
              <a:t>12</a:t>
            </a:r>
            <a:r>
              <a:rPr lang="ja-JP" altLang="en-US" sz="1200" b="1" dirty="0"/>
              <a:t>月</a:t>
            </a:r>
            <a:r>
              <a:rPr lang="en-US" altLang="ja-JP" sz="1200" b="1" dirty="0"/>
              <a:t>7</a:t>
            </a:r>
            <a:r>
              <a:rPr lang="ja-JP" altLang="en-US" sz="1200" b="1" dirty="0" smtClean="0"/>
              <a:t>日付け</a:t>
            </a:r>
            <a:r>
              <a:rPr lang="ja-JP" altLang="en-US" sz="1200" b="1" dirty="0"/>
              <a:t>　</a:t>
            </a:r>
            <a:endParaRPr lang="en-US" altLang="ja-JP" sz="1200" b="1" dirty="0"/>
          </a:p>
          <a:p>
            <a:r>
              <a:rPr lang="ja-JP" altLang="en-US" sz="1200" b="1" dirty="0" smtClean="0"/>
              <a:t>・愛知</a:t>
            </a:r>
            <a:r>
              <a:rPr lang="ja-JP" altLang="en-US" sz="1200" b="1" dirty="0"/>
              <a:t>運輸支局から調査依頼文書</a:t>
            </a:r>
            <a:r>
              <a:rPr lang="ja-JP" altLang="en-US" sz="1200" b="1" dirty="0" smtClean="0"/>
              <a:t>発出</a:t>
            </a:r>
            <a:endParaRPr lang="en-US" altLang="ja-JP" sz="1200" b="1" dirty="0" smtClean="0"/>
          </a:p>
          <a:p>
            <a:r>
              <a:rPr kumimoji="1" lang="ja-JP" altLang="en-US" sz="1200" b="1" dirty="0" smtClean="0"/>
              <a:t>・調査票様式（別添・資料３）</a:t>
            </a:r>
            <a:endParaRPr kumimoji="1" lang="ja-JP" altLang="en-US" dirty="0"/>
          </a:p>
        </p:txBody>
      </p:sp>
      <p:sp>
        <p:nvSpPr>
          <p:cNvPr id="18" name="テキスト ボックス 17"/>
          <p:cNvSpPr txBox="1"/>
          <p:nvPr/>
        </p:nvSpPr>
        <p:spPr>
          <a:xfrm>
            <a:off x="4230539" y="5127575"/>
            <a:ext cx="3744416" cy="461665"/>
          </a:xfrm>
          <a:prstGeom prst="rect">
            <a:avLst/>
          </a:prstGeom>
          <a:solidFill>
            <a:schemeClr val="bg1"/>
          </a:solidFill>
          <a:ln w="25400">
            <a:solidFill>
              <a:schemeClr val="tx1"/>
            </a:solidFill>
            <a:prstDash val="sysDash"/>
          </a:ln>
        </p:spPr>
        <p:txBody>
          <a:bodyPr wrap="square" rtlCol="0">
            <a:spAutoFit/>
          </a:bodyPr>
          <a:lstStyle/>
          <a:p>
            <a:r>
              <a:rPr lang="ja-JP" altLang="en-US" sz="1200" b="1" dirty="0" smtClean="0"/>
              <a:t>（追記）</a:t>
            </a:r>
            <a:r>
              <a:rPr lang="ja-JP" altLang="en-US" sz="1200" b="1" dirty="0"/>
              <a:t>　</a:t>
            </a:r>
            <a:endParaRPr lang="en-US" altLang="ja-JP" sz="1200" b="1" dirty="0"/>
          </a:p>
          <a:p>
            <a:r>
              <a:rPr lang="ja-JP" altLang="en-US" sz="1200" b="1" dirty="0" smtClean="0"/>
              <a:t>・「地域交通サポート計画」策定フロー案（別添・資料４）</a:t>
            </a:r>
            <a:endParaRPr kumimoji="1" lang="ja-JP" altLang="en-US" dirty="0"/>
          </a:p>
        </p:txBody>
      </p:sp>
    </p:spTree>
    <p:extLst>
      <p:ext uri="{BB962C8B-B14F-4D97-AF65-F5344CB8AC3E}">
        <p14:creationId xmlns:p14="http://schemas.microsoft.com/office/powerpoint/2010/main" val="2222268833"/>
      </p:ext>
    </p:extLst>
  </p:cSld>
  <p:clrMapOvr>
    <a:masterClrMapping/>
  </p:clrMapOvr>
</p:sld>
</file>

<file path=ppt/theme/theme1.xml><?xml version="1.0" encoding="utf-8"?>
<a:theme xmlns:a="http://schemas.openxmlformats.org/drawingml/2006/main" name="1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sz="1200" b="0" i="0" u="none" strike="noStrike" cap="none" normalizeH="0" baseline="0" smtClean="0">
            <a:ln>
              <a:noFill/>
            </a:ln>
            <a:solidFill>
              <a:schemeClr val="tx1"/>
            </a:solidFill>
            <a:effectLst/>
            <a:latin typeface="Arial" charset="0"/>
            <a:ea typeface="ＭＳ Ｐゴシック" charset="-128"/>
          </a:defRPr>
        </a:defPPr>
      </a:lstStyle>
    </a:lnDef>
    <a:txDef>
      <a:spPr>
        <a:solidFill>
          <a:srgbClr val="9BDFF7"/>
        </a:solidFill>
      </a:spPr>
      <a:bodyPr wrap="square" rtlCol="0">
        <a:spAutoFit/>
      </a:bodyPr>
      <a:lstStyle>
        <a:defPPr>
          <a:defRPr kumimoji="1"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sz="1200" b="0" i="0" u="none" strike="noStrike" cap="none" normalizeH="0" baseline="0" smtClean="0">
            <a:ln>
              <a:noFill/>
            </a:ln>
            <a:solidFill>
              <a:schemeClr val="tx1"/>
            </a:solidFill>
            <a:effectLst/>
            <a:latin typeface="Arial" charset="0"/>
            <a:ea typeface="ＭＳ Ｐゴシック" charset="-128"/>
          </a:defRPr>
        </a:defPPr>
      </a:lstStyle>
    </a:lnDef>
    <a:txDef>
      <a:spPr>
        <a:solidFill>
          <a:srgbClr val="9BDFF7"/>
        </a:solidFill>
      </a:spPr>
      <a:bodyPr wrap="square" rtlCol="0">
        <a:spAutoFit/>
      </a:bodyPr>
      <a:lstStyle>
        <a:defPPr>
          <a:defRPr kumimoji="1"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sz="1200" b="0" i="0" u="none" strike="noStrike" cap="none" normalizeH="0" baseline="0" smtClean="0">
            <a:ln>
              <a:noFill/>
            </a:ln>
            <a:solidFill>
              <a:schemeClr val="tx1"/>
            </a:solidFill>
            <a:effectLst/>
            <a:latin typeface="Arial" charset="0"/>
            <a:ea typeface="ＭＳ Ｐゴシック" charset="-128"/>
          </a:defRPr>
        </a:defPPr>
      </a:lstStyle>
    </a:lnDef>
    <a:txDef>
      <a:spPr>
        <a:solidFill>
          <a:srgbClr val="9BDFF7"/>
        </a:solidFill>
      </a:spPr>
      <a:bodyPr wrap="square" rtlCol="0">
        <a:spAutoFit/>
      </a:bodyPr>
      <a:lstStyle>
        <a:defPPr>
          <a:defRPr kumimoji="1"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sz="1200" b="0" i="0" u="none" strike="noStrike" cap="none" normalizeH="0" baseline="0" smtClean="0">
            <a:ln>
              <a:noFill/>
            </a:ln>
            <a:solidFill>
              <a:schemeClr val="tx1"/>
            </a:solidFill>
            <a:effectLst/>
            <a:latin typeface="Arial" charset="0"/>
            <a:ea typeface="ＭＳ Ｐゴシック" charset="-128"/>
          </a:defRPr>
        </a:defPPr>
      </a:lstStyle>
    </a:lnDef>
    <a:txDef>
      <a:spPr>
        <a:solidFill>
          <a:srgbClr val="9BDFF7"/>
        </a:solidFill>
      </a:spPr>
      <a:bodyPr wrap="square" rtlCol="0">
        <a:spAutoFit/>
      </a:bodyPr>
      <a:lstStyle>
        <a:defPPr>
          <a:defRPr kumimoji="1"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テーマＭＬＩＴ（機密な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ＭＬＩＴ（機密なし）" id="{66CA0BA3-DA3D-4D29-A031-69B0D94AC2AB}" vid="{C09191F4-3CF6-4568-8FB6-82E3AD18A3E6}"/>
    </a:ext>
  </a:extLst>
</a:theme>
</file>

<file path=ppt/theme/theme6.xml><?xml version="1.0" encoding="utf-8"?>
<a:theme xmlns:a="http://schemas.openxmlformats.org/drawingml/2006/main" name="Blank">
  <a:themeElements>
    <a:clrScheme name="Office">
      <a:dk1>
        <a:sysClr val="windowText" lastClr="000000"/>
      </a:dk1>
      <a:lt1>
        <a:sysClr val="window" lastClr="FFFFFF"/>
      </a:lt1>
      <a:dk2>
        <a:srgbClr val="6E747A"/>
      </a:dk2>
      <a:lt2>
        <a:srgbClr val="E7E6E6"/>
      </a:lt2>
      <a:accent1>
        <a:srgbClr val="5B9BD5"/>
      </a:accent1>
      <a:accent2>
        <a:srgbClr val="ED7D31"/>
      </a:accent2>
      <a:accent3>
        <a:srgbClr val="A5A5A5"/>
      </a:accent3>
      <a:accent4>
        <a:srgbClr val="FFC000"/>
      </a:accent4>
      <a:accent5>
        <a:srgbClr val="4472C4"/>
      </a:accent5>
      <a:accent6>
        <a:srgbClr val="70AD47"/>
      </a:accent6>
      <a:hlink>
        <a:srgbClr val="085296"/>
      </a:hlink>
      <a:folHlink>
        <a:srgbClr val="9933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18904</TotalTime>
  <Words>486</Words>
  <Application>Microsoft Office PowerPoint</Application>
  <PresentationFormat>ユーザー設定</PresentationFormat>
  <Paragraphs>70</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6</vt:i4>
      </vt:variant>
      <vt:variant>
        <vt:lpstr>スライド タイトル</vt:lpstr>
      </vt:variant>
      <vt:variant>
        <vt:i4>2</vt:i4>
      </vt:variant>
    </vt:vector>
  </HeadingPairs>
  <TitlesOfParts>
    <vt:vector size="18" baseType="lpstr">
      <vt:lpstr>HGP創英角ｺﾞｼｯｸUB</vt:lpstr>
      <vt:lpstr>HGP創英角ﾎﾟｯﾌﾟ体</vt:lpstr>
      <vt:lpstr>HGS創英角ﾎﾟｯﾌﾟ体</vt:lpstr>
      <vt:lpstr>HG丸ｺﾞｼｯｸM-PRO</vt:lpstr>
      <vt:lpstr>ＭＳ Ｐゴシック</vt:lpstr>
      <vt:lpstr>ＭＳ Ｐ明朝</vt:lpstr>
      <vt:lpstr>Arial</vt:lpstr>
      <vt:lpstr>Calibri</vt:lpstr>
      <vt:lpstr>Times New Roman</vt:lpstr>
      <vt:lpstr>Wingdings</vt:lpstr>
      <vt:lpstr>1_テーマ1</vt:lpstr>
      <vt:lpstr>2_テーマ1</vt:lpstr>
      <vt:lpstr>3_テーマ1</vt:lpstr>
      <vt:lpstr>4_テーマ1</vt:lpstr>
      <vt:lpstr>テーマＭＬＩＴ（機密なし）</vt:lpstr>
      <vt:lpstr>Blank</vt:lpstr>
      <vt:lpstr>PowerPoint プレゼンテーション</vt:lpstr>
      <vt:lpstr>PowerPoint プレゼンテーション</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公共交通機関の現状と課題２００５</dc:title>
  <dc:creator>行政情報システム室</dc:creator>
  <cp:lastModifiedBy>多田 直紀</cp:lastModifiedBy>
  <cp:revision>778</cp:revision>
  <cp:lastPrinted>2019-01-22T00:36:52Z</cp:lastPrinted>
  <dcterms:created xsi:type="dcterms:W3CDTF">2005-07-26T13:25:15Z</dcterms:created>
  <dcterms:modified xsi:type="dcterms:W3CDTF">2019-01-22T00:36:55Z</dcterms:modified>
</cp:coreProperties>
</file>